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5" roundtripDataSignature="AMtx7mi4eo/D2NrsnknVtpIX4B98/Qahd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customschemas.google.com/relationships/presentationmetadata" Target="metadata"/><Relationship Id="rId14" Type="http://schemas.openxmlformats.org/officeDocument/2006/relationships/slide" Target="slides/slide10.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15de6789957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15de678995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586c5b6563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1586c5b656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1586c5b6563_1_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1586c5b6563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1586c5b6563_1_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1586c5b6563_1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1586c5b6563_1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1586c5b6563_1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5de6789957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15de678995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15de6789957_0_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15de6789957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15de6789957_0_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15de6789957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15de6789957_0_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15de6789957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showMasterSp="0" type="title">
  <p:cSld name="TITLE">
    <p:spTree>
      <p:nvGrpSpPr>
        <p:cNvPr id="16" name="Shape 16"/>
        <p:cNvGrpSpPr/>
        <p:nvPr/>
      </p:nvGrpSpPr>
      <p:grpSpPr>
        <a:xfrm>
          <a:off x="0" y="0"/>
          <a:ext cx="0" cy="0"/>
          <a:chOff x="0" y="0"/>
          <a:chExt cx="0" cy="0"/>
        </a:xfrm>
      </p:grpSpPr>
      <p:pic>
        <p:nvPicPr>
          <p:cNvPr descr="Brickwork-HD-R1a.jpg" id="17" name="Google Shape;17;p9"/>
          <p:cNvPicPr preferRelativeResize="0"/>
          <p:nvPr/>
        </p:nvPicPr>
        <p:blipFill rotWithShape="1">
          <a:blip r:embed="rId2">
            <a:alphaModFix/>
          </a:blip>
          <a:srcRect b="0" l="0" r="0" t="0"/>
          <a:stretch/>
        </p:blipFill>
        <p:spPr>
          <a:xfrm>
            <a:off x="0" y="0"/>
            <a:ext cx="12192000" cy="6858000"/>
          </a:xfrm>
          <a:prstGeom prst="rect">
            <a:avLst/>
          </a:prstGeom>
          <a:noFill/>
          <a:ln>
            <a:noFill/>
          </a:ln>
        </p:spPr>
      </p:pic>
      <p:sp>
        <p:nvSpPr>
          <p:cNvPr id="18" name="Google Shape;18;p9"/>
          <p:cNvSpPr/>
          <p:nvPr/>
        </p:nvSpPr>
        <p:spPr>
          <a:xfrm>
            <a:off x="-15875" y="0"/>
            <a:ext cx="11683810" cy="6588125"/>
          </a:xfrm>
          <a:custGeom>
            <a:rect b="b" l="l" r="r" t="t"/>
            <a:pathLst>
              <a:path extrusionOk="0" h="6588125" w="11683810">
                <a:moveTo>
                  <a:pt x="0" y="0"/>
                </a:moveTo>
                <a:lnTo>
                  <a:pt x="11318691" y="0"/>
                </a:lnTo>
                <a:lnTo>
                  <a:pt x="11683810" y="5976938"/>
                </a:lnTo>
                <a:lnTo>
                  <a:pt x="15875" y="6588125"/>
                </a:lnTo>
                <a:cubicBezTo>
                  <a:pt x="10583" y="4386792"/>
                  <a:pt x="5292" y="2185458"/>
                  <a:pt x="0" y="0"/>
                </a:cubicBezTo>
                <a:close/>
              </a:path>
            </a:pathLst>
          </a:custGeom>
          <a:blipFill rotWithShape="1">
            <a:blip r:embed="rId3">
              <a:alphaModFix/>
            </a:blip>
            <a:stretch>
              <a:fillRect b="0" l="0" r="0" t="0"/>
            </a:stretch>
          </a:blipFill>
          <a:ln>
            <a:noFill/>
          </a:ln>
          <a:effectLst>
            <a:outerShdw blurRad="101600" rotWithShape="0" algn="tl" dir="4380000" dist="152400">
              <a:srgbClr val="000000">
                <a:alpha val="4275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9"/>
          <p:cNvSpPr/>
          <p:nvPr/>
        </p:nvSpPr>
        <p:spPr>
          <a:xfrm>
            <a:off x="0" y="4282257"/>
            <a:ext cx="11329257" cy="2028845"/>
          </a:xfrm>
          <a:custGeom>
            <a:rect b="b" l="l" r="r" t="t"/>
            <a:pathLst>
              <a:path extrusionOk="0" h="2028845" w="11329257">
                <a:moveTo>
                  <a:pt x="0" y="588520"/>
                </a:moveTo>
                <a:lnTo>
                  <a:pt x="11244075" y="0"/>
                </a:lnTo>
                <a:lnTo>
                  <a:pt x="11329257" y="1424838"/>
                </a:lnTo>
                <a:lnTo>
                  <a:pt x="0" y="2028845"/>
                </a:lnTo>
                <a:lnTo>
                  <a:pt x="0" y="588520"/>
                </a:lnTo>
                <a:close/>
              </a:path>
            </a:pathLst>
          </a:custGeom>
          <a:gradFill>
            <a:gsLst>
              <a:gs pos="0">
                <a:schemeClr val="accent1"/>
              </a:gs>
              <a:gs pos="34000">
                <a:schemeClr val="accent1"/>
              </a:gs>
              <a:gs pos="100000">
                <a:srgbClr val="5C0607"/>
              </a:gs>
            </a:gsLst>
            <a:path path="circle">
              <a:fillToRect b="50%" l="50%" r="50%" t="50%"/>
            </a:path>
            <a:tileRect/>
          </a:gradFill>
          <a:ln>
            <a:noFill/>
          </a:ln>
        </p:spPr>
      </p:sp>
      <p:sp>
        <p:nvSpPr>
          <p:cNvPr id="20" name="Google Shape;20;p9"/>
          <p:cNvSpPr/>
          <p:nvPr/>
        </p:nvSpPr>
        <p:spPr>
          <a:xfrm>
            <a:off x="0" y="0"/>
            <a:ext cx="8719579" cy="456877"/>
          </a:xfrm>
          <a:custGeom>
            <a:rect b="b" l="l" r="r" t="t"/>
            <a:pathLst>
              <a:path extrusionOk="0" h="456877" w="8719579">
                <a:moveTo>
                  <a:pt x="0" y="0"/>
                </a:moveTo>
                <a:lnTo>
                  <a:pt x="8719579" y="0"/>
                </a:lnTo>
                <a:lnTo>
                  <a:pt x="0" y="456877"/>
                </a:lnTo>
                <a:lnTo>
                  <a:pt x="0" y="0"/>
                </a:lnTo>
                <a:close/>
              </a:path>
            </a:pathLst>
          </a:custGeom>
          <a:gradFill>
            <a:gsLst>
              <a:gs pos="0">
                <a:schemeClr val="accent1"/>
              </a:gs>
              <a:gs pos="34000">
                <a:schemeClr val="accent1"/>
              </a:gs>
              <a:gs pos="100000">
                <a:srgbClr val="5C0607"/>
              </a:gs>
            </a:gsLst>
            <a:path path="circle">
              <a:fillToRect b="50%" l="50%" r="50%" t="50%"/>
            </a:path>
            <a:tileRect/>
          </a:gradFill>
          <a:ln>
            <a:noFill/>
          </a:ln>
        </p:spPr>
      </p:sp>
      <p:sp>
        <p:nvSpPr>
          <p:cNvPr id="21" name="Google Shape;21;p9"/>
          <p:cNvSpPr/>
          <p:nvPr/>
        </p:nvSpPr>
        <p:spPr>
          <a:xfrm rot="-180767">
            <a:off x="-161386" y="292355"/>
            <a:ext cx="11354392" cy="5745366"/>
          </a:xfrm>
          <a:custGeom>
            <a:rect b="b" l="l" r="r" t="t"/>
            <a:pathLst>
              <a:path extrusionOk="0" h="5751804" w="11367116">
                <a:moveTo>
                  <a:pt x="11346705" y="0"/>
                </a:moveTo>
                <a:cubicBezTo>
                  <a:pt x="11353509" y="1915114"/>
                  <a:pt x="11360312" y="3830229"/>
                  <a:pt x="11367116" y="5745343"/>
                </a:cubicBezTo>
                <a:lnTo>
                  <a:pt x="0" y="5751804"/>
                </a:lnTo>
              </a:path>
            </a:pathLst>
          </a:custGeom>
          <a:noFill/>
          <a:ln cap="flat" cmpd="sng" w="82550">
            <a:solidFill>
              <a:srgbClr val="7F7F7F"/>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9"/>
          <p:cNvSpPr txBox="1"/>
          <p:nvPr>
            <p:ph type="ctrTitle"/>
          </p:nvPr>
        </p:nvSpPr>
        <p:spPr>
          <a:xfrm rot="-180017">
            <a:off x="891255" y="662627"/>
            <a:ext cx="9755272" cy="2766497"/>
          </a:xfrm>
          <a:prstGeom prst="rect">
            <a:avLst/>
          </a:prstGeom>
          <a:noFill/>
          <a:ln>
            <a:noFill/>
          </a:ln>
        </p:spPr>
        <p:txBody>
          <a:bodyPr anchorCtr="0" anchor="b" bIns="45700" lIns="91425" spcFirstLastPara="1" rIns="91425" wrap="square" tIns="45700">
            <a:normAutofit/>
          </a:bodyPr>
          <a:lstStyle>
            <a:lvl1pPr lvl="0" rtl="0" algn="r">
              <a:lnSpc>
                <a:spcPct val="90000"/>
              </a:lnSpc>
              <a:spcBef>
                <a:spcPts val="0"/>
              </a:spcBef>
              <a:spcAft>
                <a:spcPts val="0"/>
              </a:spcAft>
              <a:buClr>
                <a:schemeClr val="accent1"/>
              </a:buClr>
              <a:buSzPts val="8000"/>
              <a:buFont typeface="Impact"/>
              <a:buNone/>
              <a:defRPr sz="8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3" name="Google Shape;23;p9"/>
          <p:cNvSpPr txBox="1"/>
          <p:nvPr>
            <p:ph idx="1" type="subTitle"/>
          </p:nvPr>
        </p:nvSpPr>
        <p:spPr>
          <a:xfrm rot="-180017">
            <a:off x="983060" y="3505183"/>
            <a:ext cx="9755272" cy="550354"/>
          </a:xfrm>
          <a:prstGeom prst="rect">
            <a:avLst/>
          </a:prstGeom>
          <a:noFill/>
          <a:ln>
            <a:noFill/>
          </a:ln>
        </p:spPr>
        <p:txBody>
          <a:bodyPr anchorCtr="0" anchor="t" bIns="45700" lIns="91425" spcFirstLastPara="1" rIns="91425" wrap="square" tIns="45700">
            <a:noAutofit/>
          </a:bodyPr>
          <a:lstStyle>
            <a:lvl1pPr lvl="0" rtl="0" algn="r">
              <a:lnSpc>
                <a:spcPct val="120000"/>
              </a:lnSpc>
              <a:spcBef>
                <a:spcPts val="1000"/>
              </a:spcBef>
              <a:spcAft>
                <a:spcPts val="0"/>
              </a:spcAft>
              <a:buSzPts val="4480"/>
              <a:buNone/>
              <a:defRPr sz="2800">
                <a:solidFill>
                  <a:srgbClr val="7F7F7F"/>
                </a:solidFill>
              </a:defRPr>
            </a:lvl1pPr>
            <a:lvl2pPr lvl="1" rtl="0" algn="ctr">
              <a:lnSpc>
                <a:spcPct val="120000"/>
              </a:lnSpc>
              <a:spcBef>
                <a:spcPts val="500"/>
              </a:spcBef>
              <a:spcAft>
                <a:spcPts val="0"/>
              </a:spcAft>
              <a:buSzPts val="3200"/>
              <a:buNone/>
              <a:defRPr sz="2000"/>
            </a:lvl2pPr>
            <a:lvl3pPr lvl="2" rtl="0" algn="ctr">
              <a:lnSpc>
                <a:spcPct val="120000"/>
              </a:lnSpc>
              <a:spcBef>
                <a:spcPts val="500"/>
              </a:spcBef>
              <a:spcAft>
                <a:spcPts val="0"/>
              </a:spcAft>
              <a:buSzPts val="2880"/>
              <a:buNone/>
              <a:defRPr sz="1800"/>
            </a:lvl3pPr>
            <a:lvl4pPr lvl="3" rtl="0" algn="ctr">
              <a:lnSpc>
                <a:spcPct val="120000"/>
              </a:lnSpc>
              <a:spcBef>
                <a:spcPts val="500"/>
              </a:spcBef>
              <a:spcAft>
                <a:spcPts val="0"/>
              </a:spcAft>
              <a:buSzPts val="2560"/>
              <a:buNone/>
              <a:defRPr sz="1600"/>
            </a:lvl4pPr>
            <a:lvl5pPr lvl="4" rtl="0" algn="ctr">
              <a:lnSpc>
                <a:spcPct val="120000"/>
              </a:lnSpc>
              <a:spcBef>
                <a:spcPts val="500"/>
              </a:spcBef>
              <a:spcAft>
                <a:spcPts val="0"/>
              </a:spcAft>
              <a:buSzPts val="2560"/>
              <a:buNone/>
              <a:defRPr sz="1600"/>
            </a:lvl5pPr>
            <a:lvl6pPr lvl="5" rtl="0" algn="ctr">
              <a:lnSpc>
                <a:spcPct val="120000"/>
              </a:lnSpc>
              <a:spcBef>
                <a:spcPts val="500"/>
              </a:spcBef>
              <a:spcAft>
                <a:spcPts val="0"/>
              </a:spcAft>
              <a:buSzPts val="2560"/>
              <a:buNone/>
              <a:defRPr sz="1600"/>
            </a:lvl6pPr>
            <a:lvl7pPr lvl="6" rtl="0" algn="ctr">
              <a:lnSpc>
                <a:spcPct val="120000"/>
              </a:lnSpc>
              <a:spcBef>
                <a:spcPts val="500"/>
              </a:spcBef>
              <a:spcAft>
                <a:spcPts val="0"/>
              </a:spcAft>
              <a:buSzPts val="2560"/>
              <a:buNone/>
              <a:defRPr sz="1600"/>
            </a:lvl7pPr>
            <a:lvl8pPr lvl="7" rtl="0" algn="ctr">
              <a:lnSpc>
                <a:spcPct val="120000"/>
              </a:lnSpc>
              <a:spcBef>
                <a:spcPts val="500"/>
              </a:spcBef>
              <a:spcAft>
                <a:spcPts val="0"/>
              </a:spcAft>
              <a:buSzPts val="2560"/>
              <a:buNone/>
              <a:defRPr sz="1600"/>
            </a:lvl8pPr>
            <a:lvl9pPr lvl="8" rtl="0" algn="ctr">
              <a:lnSpc>
                <a:spcPct val="120000"/>
              </a:lnSpc>
              <a:spcBef>
                <a:spcPts val="500"/>
              </a:spcBef>
              <a:spcAft>
                <a:spcPts val="0"/>
              </a:spcAft>
              <a:buSzPts val="2560"/>
              <a:buNone/>
              <a:defRPr sz="1600"/>
            </a:lvl9pPr>
          </a:lstStyle>
          <a:p/>
        </p:txBody>
      </p:sp>
      <p:sp>
        <p:nvSpPr>
          <p:cNvPr id="24" name="Google Shape;24;p9"/>
          <p:cNvSpPr txBox="1"/>
          <p:nvPr>
            <p:ph idx="10" type="dt"/>
          </p:nvPr>
        </p:nvSpPr>
        <p:spPr>
          <a:xfrm rot="-180035">
            <a:off x="4948553" y="4578429"/>
            <a:ext cx="6143723" cy="1163195"/>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sz="5400">
                <a:solidFill>
                  <a:srgbClr val="5C0607"/>
                </a:solidFill>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5" name="Google Shape;25;p9"/>
          <p:cNvSpPr txBox="1"/>
          <p:nvPr>
            <p:ph idx="11" type="ftr"/>
          </p:nvPr>
        </p:nvSpPr>
        <p:spPr>
          <a:xfrm rot="-179990">
            <a:off x="-5494" y="4883029"/>
            <a:ext cx="4047146" cy="1195645"/>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sz="5400"/>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6" name="Google Shape;26;p9"/>
          <p:cNvSpPr txBox="1"/>
          <p:nvPr>
            <p:ph idx="12" type="sldNum"/>
          </p:nvPr>
        </p:nvSpPr>
        <p:spPr>
          <a:xfrm rot="-179692">
            <a:off x="9851766" y="3832687"/>
            <a:ext cx="907239" cy="498384"/>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b="0" i="0" sz="2400" u="none" cap="none" strike="noStrike">
                <a:solidFill>
                  <a:srgbClr val="3F3F3F"/>
                </a:solidFill>
                <a:latin typeface="Impact"/>
                <a:ea typeface="Impact"/>
                <a:cs typeface="Impact"/>
                <a:sym typeface="Impact"/>
              </a:defRPr>
            </a:lvl1pPr>
            <a:lvl2pPr indent="0" lvl="1" marL="0" rtl="0" algn="ctr">
              <a:spcBef>
                <a:spcPts val="0"/>
              </a:spcBef>
              <a:buNone/>
              <a:defRPr b="0" i="0" sz="2400" u="none" cap="none" strike="noStrike">
                <a:solidFill>
                  <a:srgbClr val="3F3F3F"/>
                </a:solidFill>
                <a:latin typeface="Impact"/>
                <a:ea typeface="Impact"/>
                <a:cs typeface="Impact"/>
                <a:sym typeface="Impact"/>
              </a:defRPr>
            </a:lvl2pPr>
            <a:lvl3pPr indent="0" lvl="2" marL="0" rtl="0" algn="ctr">
              <a:spcBef>
                <a:spcPts val="0"/>
              </a:spcBef>
              <a:buNone/>
              <a:defRPr b="0" i="0" sz="2400" u="none" cap="none" strike="noStrike">
                <a:solidFill>
                  <a:srgbClr val="3F3F3F"/>
                </a:solidFill>
                <a:latin typeface="Impact"/>
                <a:ea typeface="Impact"/>
                <a:cs typeface="Impact"/>
                <a:sym typeface="Impact"/>
              </a:defRPr>
            </a:lvl3pPr>
            <a:lvl4pPr indent="0" lvl="3" marL="0" rtl="0" algn="ctr">
              <a:spcBef>
                <a:spcPts val="0"/>
              </a:spcBef>
              <a:buNone/>
              <a:defRPr b="0" i="0" sz="2400" u="none" cap="none" strike="noStrike">
                <a:solidFill>
                  <a:srgbClr val="3F3F3F"/>
                </a:solidFill>
                <a:latin typeface="Impact"/>
                <a:ea typeface="Impact"/>
                <a:cs typeface="Impact"/>
                <a:sym typeface="Impact"/>
              </a:defRPr>
            </a:lvl4pPr>
            <a:lvl5pPr indent="0" lvl="4" marL="0" rtl="0" algn="ctr">
              <a:spcBef>
                <a:spcPts val="0"/>
              </a:spcBef>
              <a:buNone/>
              <a:defRPr b="0" i="0" sz="2400" u="none" cap="none" strike="noStrike">
                <a:solidFill>
                  <a:srgbClr val="3F3F3F"/>
                </a:solidFill>
                <a:latin typeface="Impact"/>
                <a:ea typeface="Impact"/>
                <a:cs typeface="Impact"/>
                <a:sym typeface="Impact"/>
              </a:defRPr>
            </a:lvl5pPr>
            <a:lvl6pPr indent="0" lvl="5" marL="0" rtl="0" algn="ctr">
              <a:spcBef>
                <a:spcPts val="0"/>
              </a:spcBef>
              <a:buNone/>
              <a:defRPr b="0" i="0" sz="2400" u="none" cap="none" strike="noStrike">
                <a:solidFill>
                  <a:srgbClr val="3F3F3F"/>
                </a:solidFill>
                <a:latin typeface="Impact"/>
                <a:ea typeface="Impact"/>
                <a:cs typeface="Impact"/>
                <a:sym typeface="Impact"/>
              </a:defRPr>
            </a:lvl6pPr>
            <a:lvl7pPr indent="0" lvl="6" marL="0" rtl="0" algn="ctr">
              <a:spcBef>
                <a:spcPts val="0"/>
              </a:spcBef>
              <a:buNone/>
              <a:defRPr b="0" i="0" sz="2400" u="none" cap="none" strike="noStrike">
                <a:solidFill>
                  <a:srgbClr val="3F3F3F"/>
                </a:solidFill>
                <a:latin typeface="Impact"/>
                <a:ea typeface="Impact"/>
                <a:cs typeface="Impact"/>
                <a:sym typeface="Impact"/>
              </a:defRPr>
            </a:lvl7pPr>
            <a:lvl8pPr indent="0" lvl="7" marL="0" rtl="0" algn="ctr">
              <a:spcBef>
                <a:spcPts val="0"/>
              </a:spcBef>
              <a:buNone/>
              <a:defRPr b="0" i="0" sz="2400" u="none" cap="none" strike="noStrike">
                <a:solidFill>
                  <a:srgbClr val="3F3F3F"/>
                </a:solidFill>
                <a:latin typeface="Impact"/>
                <a:ea typeface="Impact"/>
                <a:cs typeface="Impact"/>
                <a:sym typeface="Impact"/>
              </a:defRPr>
            </a:lvl8pPr>
            <a:lvl9pPr indent="0" lvl="8" marL="0" rtl="0" algn="ctr">
              <a:spcBef>
                <a:spcPts val="0"/>
              </a:spcBef>
              <a:buNone/>
              <a:defRPr b="0" i="0" sz="2400" u="none" cap="none" strike="noStrike">
                <a:solidFill>
                  <a:srgbClr val="3F3F3F"/>
                </a:solidFill>
                <a:latin typeface="Impact"/>
                <a:ea typeface="Impact"/>
                <a:cs typeface="Impact"/>
                <a:sym typeface="Impact"/>
              </a:defRPr>
            </a:lvl9pPr>
          </a:lstStyle>
          <a:p>
            <a:pPr indent="0" lvl="0" marL="0" rtl="0" algn="ctr">
              <a:spcBef>
                <a:spcPts val="0"/>
              </a:spcBef>
              <a:spcAft>
                <a:spcPts val="0"/>
              </a:spcAft>
              <a:buNone/>
            </a:pPr>
            <a:fld id="{00000000-1234-1234-1234-123412341234}" type="slidenum">
              <a:rPr lang="es-CL"/>
              <a:t>‹#›</a:t>
            </a:fld>
            <a:endParaRPr/>
          </a:p>
        </p:txBody>
      </p:sp>
      <p:sp>
        <p:nvSpPr>
          <p:cNvPr id="27" name="Google Shape;27;p9"/>
          <p:cNvSpPr/>
          <p:nvPr/>
        </p:nvSpPr>
        <p:spPr>
          <a:xfrm rot="-180136">
            <a:off x="4221398" y="5111342"/>
            <a:ext cx="515508" cy="515508"/>
          </a:xfrm>
          <a:prstGeom prst="star5">
            <a:avLst>
              <a:gd fmla="val 26693" name="adj"/>
              <a:gd fmla="val 105146" name="hf"/>
              <a:gd fmla="val 110557" name="vf"/>
            </a:avLst>
          </a:prstGeom>
          <a:solidFill>
            <a:schemeClr val="dk1">
              <a:alpha val="4000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panorámica con descripción">
  <p:cSld name="Imagen panorámica con descripción">
    <p:spTree>
      <p:nvGrpSpPr>
        <p:cNvPr id="79" name="Shape 79"/>
        <p:cNvGrpSpPr/>
        <p:nvPr/>
      </p:nvGrpSpPr>
      <p:grpSpPr>
        <a:xfrm>
          <a:off x="0" y="0"/>
          <a:ext cx="0" cy="0"/>
          <a:chOff x="0" y="0"/>
          <a:chExt cx="0" cy="0"/>
        </a:xfrm>
      </p:grpSpPr>
      <p:sp>
        <p:nvSpPr>
          <p:cNvPr id="80" name="Google Shape;80;p18"/>
          <p:cNvSpPr txBox="1"/>
          <p:nvPr>
            <p:ph type="title"/>
          </p:nvPr>
        </p:nvSpPr>
        <p:spPr>
          <a:xfrm>
            <a:off x="685800" y="4106333"/>
            <a:ext cx="10394700" cy="588900"/>
          </a:xfrm>
          <a:prstGeom prst="rect">
            <a:avLst/>
          </a:prstGeom>
          <a:noFill/>
          <a:ln>
            <a:noFill/>
          </a:ln>
        </p:spPr>
        <p:txBody>
          <a:bodyPr anchorCtr="0" anchor="b" bIns="45700" lIns="91425" spcFirstLastPara="1" rIns="91425" wrap="square" tIns="45700">
            <a:normAutofit/>
          </a:bodyPr>
          <a:lstStyle>
            <a:lvl1pPr lvl="0" rtl="0" algn="l">
              <a:lnSpc>
                <a:spcPct val="90000"/>
              </a:lnSpc>
              <a:spcBef>
                <a:spcPts val="0"/>
              </a:spcBef>
              <a:spcAft>
                <a:spcPts val="0"/>
              </a:spcAft>
              <a:buClr>
                <a:schemeClr val="accent1"/>
              </a:buClr>
              <a:buSzPts val="3200"/>
              <a:buFont typeface="Impact"/>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81" name="Google Shape;81;p18"/>
          <p:cNvSpPr/>
          <p:nvPr>
            <p:ph idx="2" type="pic"/>
          </p:nvPr>
        </p:nvSpPr>
        <p:spPr>
          <a:xfrm>
            <a:off x="685801" y="685799"/>
            <a:ext cx="10392600" cy="3195000"/>
          </a:xfrm>
          <a:prstGeom prst="rect">
            <a:avLst/>
          </a:prstGeom>
          <a:noFill/>
          <a:ln cap="flat" cmpd="thinThick" w="57150">
            <a:solidFill>
              <a:srgbClr val="7F7F7F"/>
            </a:solidFill>
            <a:prstDash val="solid"/>
            <a:miter lim="800000"/>
            <a:headEnd len="sm" w="sm" type="none"/>
            <a:tailEnd len="sm" w="sm" type="none"/>
          </a:ln>
        </p:spPr>
      </p:sp>
      <p:sp>
        <p:nvSpPr>
          <p:cNvPr id="82" name="Google Shape;82;p18"/>
          <p:cNvSpPr txBox="1"/>
          <p:nvPr>
            <p:ph idx="1" type="body"/>
          </p:nvPr>
        </p:nvSpPr>
        <p:spPr>
          <a:xfrm>
            <a:off x="685780" y="4702923"/>
            <a:ext cx="10394700" cy="682500"/>
          </a:xfrm>
          <a:prstGeom prst="rect">
            <a:avLst/>
          </a:prstGeom>
          <a:noFill/>
          <a:ln>
            <a:noFill/>
          </a:ln>
        </p:spPr>
        <p:txBody>
          <a:bodyPr anchorCtr="0" anchor="t" bIns="45700" lIns="91425" spcFirstLastPara="1" rIns="91425" wrap="square" tIns="45700">
            <a:normAutofit/>
          </a:bodyPr>
          <a:lstStyle>
            <a:lvl1pPr indent="-228600" lvl="0" marL="457200" rtl="0" algn="l">
              <a:lnSpc>
                <a:spcPct val="120000"/>
              </a:lnSpc>
              <a:spcBef>
                <a:spcPts val="1000"/>
              </a:spcBef>
              <a:spcAft>
                <a:spcPts val="0"/>
              </a:spcAft>
              <a:buSzPts val="2560"/>
              <a:buNone/>
              <a:defRPr sz="1600"/>
            </a:lvl1pPr>
            <a:lvl2pPr indent="-228600" lvl="1" marL="914400" rtl="0" algn="l">
              <a:lnSpc>
                <a:spcPct val="120000"/>
              </a:lnSpc>
              <a:spcBef>
                <a:spcPts val="500"/>
              </a:spcBef>
              <a:spcAft>
                <a:spcPts val="0"/>
              </a:spcAft>
              <a:buSzPts val="2240"/>
              <a:buNone/>
              <a:defRPr sz="1400"/>
            </a:lvl2pPr>
            <a:lvl3pPr indent="-228600" lvl="2" marL="1371600" rtl="0" algn="l">
              <a:lnSpc>
                <a:spcPct val="120000"/>
              </a:lnSpc>
              <a:spcBef>
                <a:spcPts val="500"/>
              </a:spcBef>
              <a:spcAft>
                <a:spcPts val="0"/>
              </a:spcAft>
              <a:buSzPts val="1920"/>
              <a:buNone/>
              <a:defRPr sz="1200"/>
            </a:lvl3pPr>
            <a:lvl4pPr indent="-228600" lvl="3" marL="1828800" rtl="0" algn="l">
              <a:lnSpc>
                <a:spcPct val="120000"/>
              </a:lnSpc>
              <a:spcBef>
                <a:spcPts val="500"/>
              </a:spcBef>
              <a:spcAft>
                <a:spcPts val="0"/>
              </a:spcAft>
              <a:buSzPts val="1600"/>
              <a:buNone/>
              <a:defRPr sz="1000"/>
            </a:lvl4pPr>
            <a:lvl5pPr indent="-228600" lvl="4" marL="2286000" rtl="0" algn="l">
              <a:lnSpc>
                <a:spcPct val="120000"/>
              </a:lnSpc>
              <a:spcBef>
                <a:spcPts val="500"/>
              </a:spcBef>
              <a:spcAft>
                <a:spcPts val="0"/>
              </a:spcAft>
              <a:buSzPts val="1600"/>
              <a:buNone/>
              <a:defRPr sz="1000"/>
            </a:lvl5pPr>
            <a:lvl6pPr indent="-228600" lvl="5" marL="2743200" rtl="0" algn="l">
              <a:lnSpc>
                <a:spcPct val="120000"/>
              </a:lnSpc>
              <a:spcBef>
                <a:spcPts val="500"/>
              </a:spcBef>
              <a:spcAft>
                <a:spcPts val="0"/>
              </a:spcAft>
              <a:buSzPts val="1600"/>
              <a:buNone/>
              <a:defRPr sz="1000"/>
            </a:lvl6pPr>
            <a:lvl7pPr indent="-228600" lvl="6" marL="3200400" rtl="0" algn="l">
              <a:lnSpc>
                <a:spcPct val="120000"/>
              </a:lnSpc>
              <a:spcBef>
                <a:spcPts val="500"/>
              </a:spcBef>
              <a:spcAft>
                <a:spcPts val="0"/>
              </a:spcAft>
              <a:buSzPts val="1600"/>
              <a:buNone/>
              <a:defRPr sz="1000"/>
            </a:lvl7pPr>
            <a:lvl8pPr indent="-228600" lvl="7" marL="3657600" rtl="0" algn="l">
              <a:lnSpc>
                <a:spcPct val="120000"/>
              </a:lnSpc>
              <a:spcBef>
                <a:spcPts val="500"/>
              </a:spcBef>
              <a:spcAft>
                <a:spcPts val="0"/>
              </a:spcAft>
              <a:buSzPts val="1600"/>
              <a:buNone/>
              <a:defRPr sz="1000"/>
            </a:lvl8pPr>
            <a:lvl9pPr indent="-228600" lvl="8" marL="4114800" rtl="0" algn="l">
              <a:lnSpc>
                <a:spcPct val="120000"/>
              </a:lnSpc>
              <a:spcBef>
                <a:spcPts val="500"/>
              </a:spcBef>
              <a:spcAft>
                <a:spcPts val="0"/>
              </a:spcAft>
              <a:buSzPts val="1600"/>
              <a:buNone/>
              <a:defRPr sz="1000"/>
            </a:lvl9pPr>
          </a:lstStyle>
          <a:p/>
        </p:txBody>
      </p:sp>
      <p:sp>
        <p:nvSpPr>
          <p:cNvPr id="83" name="Google Shape;83;p18"/>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4" name="Google Shape;84;p18"/>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5" name="Google Shape;85;p18"/>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C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descripción">
  <p:cSld name="Título y descripción">
    <p:spTree>
      <p:nvGrpSpPr>
        <p:cNvPr id="86" name="Shape 86"/>
        <p:cNvGrpSpPr/>
        <p:nvPr/>
      </p:nvGrpSpPr>
      <p:grpSpPr>
        <a:xfrm>
          <a:off x="0" y="0"/>
          <a:ext cx="0" cy="0"/>
          <a:chOff x="0" y="0"/>
          <a:chExt cx="0" cy="0"/>
        </a:xfrm>
      </p:grpSpPr>
      <p:sp>
        <p:nvSpPr>
          <p:cNvPr id="87" name="Google Shape;87;p19"/>
          <p:cNvSpPr txBox="1"/>
          <p:nvPr>
            <p:ph type="title"/>
          </p:nvPr>
        </p:nvSpPr>
        <p:spPr>
          <a:xfrm>
            <a:off x="685801" y="685800"/>
            <a:ext cx="10396800" cy="3195000"/>
          </a:xfrm>
          <a:prstGeom prst="rect">
            <a:avLst/>
          </a:prstGeom>
          <a:noFill/>
          <a:ln>
            <a:noFill/>
          </a:ln>
        </p:spPr>
        <p:txBody>
          <a:bodyPr anchorCtr="0" anchor="ctr" bIns="45700" lIns="91425" spcFirstLastPara="1" rIns="91425" wrap="square" tIns="45700">
            <a:normAutofit/>
          </a:bodyPr>
          <a:lstStyle>
            <a:lvl1pPr lvl="0" rtl="0" algn="ctr">
              <a:lnSpc>
                <a:spcPct val="90000"/>
              </a:lnSpc>
              <a:spcBef>
                <a:spcPts val="0"/>
              </a:spcBef>
              <a:spcAft>
                <a:spcPts val="0"/>
              </a:spcAft>
              <a:buClr>
                <a:schemeClr val="accent1"/>
              </a:buClr>
              <a:buSzPts val="4800"/>
              <a:buFont typeface="Impact"/>
              <a:buNone/>
              <a:defRPr sz="48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88" name="Google Shape;88;p19"/>
          <p:cNvSpPr txBox="1"/>
          <p:nvPr>
            <p:ph idx="1" type="body"/>
          </p:nvPr>
        </p:nvSpPr>
        <p:spPr>
          <a:xfrm>
            <a:off x="685779" y="4106333"/>
            <a:ext cx="10394700" cy="1273500"/>
          </a:xfrm>
          <a:prstGeom prst="rect">
            <a:avLst/>
          </a:prstGeom>
          <a:noFill/>
          <a:ln>
            <a:noFill/>
          </a:ln>
        </p:spPr>
        <p:txBody>
          <a:bodyPr anchorCtr="0" anchor="ctr" bIns="45700" lIns="91425" spcFirstLastPara="1" rIns="91425" wrap="square" tIns="45700">
            <a:normAutofit/>
          </a:bodyPr>
          <a:lstStyle>
            <a:lvl1pPr indent="-228600" lvl="0" marL="457200" rtl="0" algn="ctr">
              <a:lnSpc>
                <a:spcPct val="120000"/>
              </a:lnSpc>
              <a:spcBef>
                <a:spcPts val="1000"/>
              </a:spcBef>
              <a:spcAft>
                <a:spcPts val="0"/>
              </a:spcAft>
              <a:buSzPts val="2880"/>
              <a:buNone/>
              <a:defRPr sz="1800"/>
            </a:lvl1pPr>
            <a:lvl2pPr indent="-228600" lvl="1" marL="914400" rtl="0" algn="l">
              <a:lnSpc>
                <a:spcPct val="120000"/>
              </a:lnSpc>
              <a:spcBef>
                <a:spcPts val="500"/>
              </a:spcBef>
              <a:spcAft>
                <a:spcPts val="0"/>
              </a:spcAft>
              <a:buSzPts val="2240"/>
              <a:buNone/>
              <a:defRPr sz="1400"/>
            </a:lvl2pPr>
            <a:lvl3pPr indent="-228600" lvl="2" marL="1371600" rtl="0" algn="l">
              <a:lnSpc>
                <a:spcPct val="120000"/>
              </a:lnSpc>
              <a:spcBef>
                <a:spcPts val="500"/>
              </a:spcBef>
              <a:spcAft>
                <a:spcPts val="0"/>
              </a:spcAft>
              <a:buSzPts val="1920"/>
              <a:buNone/>
              <a:defRPr sz="1200"/>
            </a:lvl3pPr>
            <a:lvl4pPr indent="-228600" lvl="3" marL="1828800" rtl="0" algn="l">
              <a:lnSpc>
                <a:spcPct val="120000"/>
              </a:lnSpc>
              <a:spcBef>
                <a:spcPts val="500"/>
              </a:spcBef>
              <a:spcAft>
                <a:spcPts val="0"/>
              </a:spcAft>
              <a:buSzPts val="1600"/>
              <a:buNone/>
              <a:defRPr sz="1000"/>
            </a:lvl4pPr>
            <a:lvl5pPr indent="-228600" lvl="4" marL="2286000" rtl="0" algn="l">
              <a:lnSpc>
                <a:spcPct val="120000"/>
              </a:lnSpc>
              <a:spcBef>
                <a:spcPts val="500"/>
              </a:spcBef>
              <a:spcAft>
                <a:spcPts val="0"/>
              </a:spcAft>
              <a:buSzPts val="1600"/>
              <a:buNone/>
              <a:defRPr sz="1000"/>
            </a:lvl5pPr>
            <a:lvl6pPr indent="-228600" lvl="5" marL="2743200" rtl="0" algn="l">
              <a:lnSpc>
                <a:spcPct val="120000"/>
              </a:lnSpc>
              <a:spcBef>
                <a:spcPts val="500"/>
              </a:spcBef>
              <a:spcAft>
                <a:spcPts val="0"/>
              </a:spcAft>
              <a:buSzPts val="1600"/>
              <a:buNone/>
              <a:defRPr sz="1000"/>
            </a:lvl6pPr>
            <a:lvl7pPr indent="-228600" lvl="6" marL="3200400" rtl="0" algn="l">
              <a:lnSpc>
                <a:spcPct val="120000"/>
              </a:lnSpc>
              <a:spcBef>
                <a:spcPts val="500"/>
              </a:spcBef>
              <a:spcAft>
                <a:spcPts val="0"/>
              </a:spcAft>
              <a:buSzPts val="1600"/>
              <a:buNone/>
              <a:defRPr sz="1000"/>
            </a:lvl7pPr>
            <a:lvl8pPr indent="-228600" lvl="7" marL="3657600" rtl="0" algn="l">
              <a:lnSpc>
                <a:spcPct val="120000"/>
              </a:lnSpc>
              <a:spcBef>
                <a:spcPts val="500"/>
              </a:spcBef>
              <a:spcAft>
                <a:spcPts val="0"/>
              </a:spcAft>
              <a:buSzPts val="1600"/>
              <a:buNone/>
              <a:defRPr sz="1000"/>
            </a:lvl8pPr>
            <a:lvl9pPr indent="-228600" lvl="8" marL="4114800" rtl="0" algn="l">
              <a:lnSpc>
                <a:spcPct val="120000"/>
              </a:lnSpc>
              <a:spcBef>
                <a:spcPts val="500"/>
              </a:spcBef>
              <a:spcAft>
                <a:spcPts val="0"/>
              </a:spcAft>
              <a:buSzPts val="1600"/>
              <a:buNone/>
              <a:defRPr sz="1000"/>
            </a:lvl9pPr>
          </a:lstStyle>
          <a:p/>
        </p:txBody>
      </p:sp>
      <p:sp>
        <p:nvSpPr>
          <p:cNvPr id="89" name="Google Shape;89;p19"/>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0" name="Google Shape;90;p19"/>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1" name="Google Shape;91;p19"/>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CL"/>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ita con descripción">
  <p:cSld name="Cita con descripción">
    <p:spTree>
      <p:nvGrpSpPr>
        <p:cNvPr id="92" name="Shape 92"/>
        <p:cNvGrpSpPr/>
        <p:nvPr/>
      </p:nvGrpSpPr>
      <p:grpSpPr>
        <a:xfrm>
          <a:off x="0" y="0"/>
          <a:ext cx="0" cy="0"/>
          <a:chOff x="0" y="0"/>
          <a:chExt cx="0" cy="0"/>
        </a:xfrm>
      </p:grpSpPr>
      <p:sp>
        <p:nvSpPr>
          <p:cNvPr id="93" name="Google Shape;93;p20"/>
          <p:cNvSpPr txBox="1"/>
          <p:nvPr>
            <p:ph type="title"/>
          </p:nvPr>
        </p:nvSpPr>
        <p:spPr>
          <a:xfrm>
            <a:off x="1121732" y="685800"/>
            <a:ext cx="9525000" cy="2916600"/>
          </a:xfrm>
          <a:prstGeom prst="rect">
            <a:avLst/>
          </a:prstGeom>
          <a:noFill/>
          <a:ln>
            <a:noFill/>
          </a:ln>
        </p:spPr>
        <p:txBody>
          <a:bodyPr anchorCtr="0" anchor="ctr" bIns="45700" lIns="91425" spcFirstLastPara="1" rIns="91425" wrap="square" tIns="45700">
            <a:normAutofit/>
          </a:bodyPr>
          <a:lstStyle>
            <a:lvl1pPr lvl="0" rtl="0" algn="ctr">
              <a:lnSpc>
                <a:spcPct val="90000"/>
              </a:lnSpc>
              <a:spcBef>
                <a:spcPts val="0"/>
              </a:spcBef>
              <a:spcAft>
                <a:spcPts val="0"/>
              </a:spcAft>
              <a:buClr>
                <a:schemeClr val="accent1"/>
              </a:buClr>
              <a:buSzPts val="4800"/>
              <a:buFont typeface="Impact"/>
              <a:buNone/>
              <a:defRPr sz="48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4" name="Google Shape;94;p20"/>
          <p:cNvSpPr txBox="1"/>
          <p:nvPr>
            <p:ph idx="1" type="body"/>
          </p:nvPr>
        </p:nvSpPr>
        <p:spPr>
          <a:xfrm>
            <a:off x="1550264" y="3610032"/>
            <a:ext cx="8667900" cy="377700"/>
          </a:xfrm>
          <a:prstGeom prst="rect">
            <a:avLst/>
          </a:prstGeom>
          <a:noFill/>
          <a:ln>
            <a:noFill/>
          </a:ln>
        </p:spPr>
        <p:txBody>
          <a:bodyPr anchorCtr="0" anchor="t" bIns="45700" lIns="91425" spcFirstLastPara="1" rIns="91425" wrap="square" tIns="45700">
            <a:normAutofit/>
          </a:bodyPr>
          <a:lstStyle>
            <a:lvl1pPr indent="-228600" lvl="0" marL="457200" rtl="0" algn="r">
              <a:lnSpc>
                <a:spcPct val="120000"/>
              </a:lnSpc>
              <a:spcBef>
                <a:spcPts val="1000"/>
              </a:spcBef>
              <a:spcAft>
                <a:spcPts val="0"/>
              </a:spcAft>
              <a:buSzPts val="2240"/>
              <a:buNone/>
              <a:defRPr sz="1400">
                <a:solidFill>
                  <a:srgbClr val="7F7F7F"/>
                </a:solidFill>
              </a:defRPr>
            </a:lvl1pPr>
            <a:lvl2pPr indent="-228600" lvl="1" marL="914400" rtl="0" algn="l">
              <a:lnSpc>
                <a:spcPct val="120000"/>
              </a:lnSpc>
              <a:spcBef>
                <a:spcPts val="500"/>
              </a:spcBef>
              <a:spcAft>
                <a:spcPts val="0"/>
              </a:spcAft>
              <a:buSzPts val="2240"/>
              <a:buNone/>
              <a:defRPr sz="1400"/>
            </a:lvl2pPr>
            <a:lvl3pPr indent="-228600" lvl="2" marL="1371600" rtl="0" algn="l">
              <a:lnSpc>
                <a:spcPct val="120000"/>
              </a:lnSpc>
              <a:spcBef>
                <a:spcPts val="500"/>
              </a:spcBef>
              <a:spcAft>
                <a:spcPts val="0"/>
              </a:spcAft>
              <a:buSzPts val="1920"/>
              <a:buNone/>
              <a:defRPr sz="1200"/>
            </a:lvl3pPr>
            <a:lvl4pPr indent="-228600" lvl="3" marL="1828800" rtl="0" algn="l">
              <a:lnSpc>
                <a:spcPct val="120000"/>
              </a:lnSpc>
              <a:spcBef>
                <a:spcPts val="500"/>
              </a:spcBef>
              <a:spcAft>
                <a:spcPts val="0"/>
              </a:spcAft>
              <a:buSzPts val="1600"/>
              <a:buNone/>
              <a:defRPr sz="1000"/>
            </a:lvl4pPr>
            <a:lvl5pPr indent="-228600" lvl="4" marL="2286000" rtl="0" algn="l">
              <a:lnSpc>
                <a:spcPct val="120000"/>
              </a:lnSpc>
              <a:spcBef>
                <a:spcPts val="500"/>
              </a:spcBef>
              <a:spcAft>
                <a:spcPts val="0"/>
              </a:spcAft>
              <a:buSzPts val="1600"/>
              <a:buNone/>
              <a:defRPr sz="1000"/>
            </a:lvl5pPr>
            <a:lvl6pPr indent="-228600" lvl="5" marL="2743200" rtl="0" algn="l">
              <a:lnSpc>
                <a:spcPct val="120000"/>
              </a:lnSpc>
              <a:spcBef>
                <a:spcPts val="500"/>
              </a:spcBef>
              <a:spcAft>
                <a:spcPts val="0"/>
              </a:spcAft>
              <a:buSzPts val="1600"/>
              <a:buNone/>
              <a:defRPr sz="1000"/>
            </a:lvl6pPr>
            <a:lvl7pPr indent="-228600" lvl="6" marL="3200400" rtl="0" algn="l">
              <a:lnSpc>
                <a:spcPct val="120000"/>
              </a:lnSpc>
              <a:spcBef>
                <a:spcPts val="500"/>
              </a:spcBef>
              <a:spcAft>
                <a:spcPts val="0"/>
              </a:spcAft>
              <a:buSzPts val="1600"/>
              <a:buNone/>
              <a:defRPr sz="1000"/>
            </a:lvl7pPr>
            <a:lvl8pPr indent="-228600" lvl="7" marL="3657600" rtl="0" algn="l">
              <a:lnSpc>
                <a:spcPct val="120000"/>
              </a:lnSpc>
              <a:spcBef>
                <a:spcPts val="500"/>
              </a:spcBef>
              <a:spcAft>
                <a:spcPts val="0"/>
              </a:spcAft>
              <a:buSzPts val="1600"/>
              <a:buNone/>
              <a:defRPr sz="1000"/>
            </a:lvl8pPr>
            <a:lvl9pPr indent="-228600" lvl="8" marL="4114800" rtl="0" algn="l">
              <a:lnSpc>
                <a:spcPct val="120000"/>
              </a:lnSpc>
              <a:spcBef>
                <a:spcPts val="500"/>
              </a:spcBef>
              <a:spcAft>
                <a:spcPts val="0"/>
              </a:spcAft>
              <a:buSzPts val="1600"/>
              <a:buNone/>
              <a:defRPr sz="1000"/>
            </a:lvl9pPr>
          </a:lstStyle>
          <a:p/>
        </p:txBody>
      </p:sp>
      <p:sp>
        <p:nvSpPr>
          <p:cNvPr id="95" name="Google Shape;95;p20"/>
          <p:cNvSpPr txBox="1"/>
          <p:nvPr>
            <p:ph idx="2" type="body"/>
          </p:nvPr>
        </p:nvSpPr>
        <p:spPr>
          <a:xfrm>
            <a:off x="685801" y="4106334"/>
            <a:ext cx="10396800" cy="1268400"/>
          </a:xfrm>
          <a:prstGeom prst="rect">
            <a:avLst/>
          </a:prstGeom>
          <a:noFill/>
          <a:ln>
            <a:noFill/>
          </a:ln>
        </p:spPr>
        <p:txBody>
          <a:bodyPr anchorCtr="0" anchor="ctr" bIns="45700" lIns="91425" spcFirstLastPara="1" rIns="91425" wrap="square" tIns="45700">
            <a:normAutofit/>
          </a:bodyPr>
          <a:lstStyle>
            <a:lvl1pPr indent="-228600" lvl="0" marL="457200" rtl="0" algn="ctr">
              <a:lnSpc>
                <a:spcPct val="120000"/>
              </a:lnSpc>
              <a:spcBef>
                <a:spcPts val="1000"/>
              </a:spcBef>
              <a:spcAft>
                <a:spcPts val="0"/>
              </a:spcAft>
              <a:buSzPts val="2880"/>
              <a:buNone/>
              <a:defRPr sz="1800"/>
            </a:lvl1pPr>
            <a:lvl2pPr indent="-228600" lvl="1" marL="914400" rtl="0" algn="l">
              <a:lnSpc>
                <a:spcPct val="120000"/>
              </a:lnSpc>
              <a:spcBef>
                <a:spcPts val="500"/>
              </a:spcBef>
              <a:spcAft>
                <a:spcPts val="0"/>
              </a:spcAft>
              <a:buSzPts val="2240"/>
              <a:buNone/>
              <a:defRPr sz="1400"/>
            </a:lvl2pPr>
            <a:lvl3pPr indent="-228600" lvl="2" marL="1371600" rtl="0" algn="l">
              <a:lnSpc>
                <a:spcPct val="120000"/>
              </a:lnSpc>
              <a:spcBef>
                <a:spcPts val="500"/>
              </a:spcBef>
              <a:spcAft>
                <a:spcPts val="0"/>
              </a:spcAft>
              <a:buSzPts val="1920"/>
              <a:buNone/>
              <a:defRPr sz="1200"/>
            </a:lvl3pPr>
            <a:lvl4pPr indent="-228600" lvl="3" marL="1828800" rtl="0" algn="l">
              <a:lnSpc>
                <a:spcPct val="120000"/>
              </a:lnSpc>
              <a:spcBef>
                <a:spcPts val="500"/>
              </a:spcBef>
              <a:spcAft>
                <a:spcPts val="0"/>
              </a:spcAft>
              <a:buSzPts val="1600"/>
              <a:buNone/>
              <a:defRPr sz="1000"/>
            </a:lvl4pPr>
            <a:lvl5pPr indent="-228600" lvl="4" marL="2286000" rtl="0" algn="l">
              <a:lnSpc>
                <a:spcPct val="120000"/>
              </a:lnSpc>
              <a:spcBef>
                <a:spcPts val="500"/>
              </a:spcBef>
              <a:spcAft>
                <a:spcPts val="0"/>
              </a:spcAft>
              <a:buSzPts val="1600"/>
              <a:buNone/>
              <a:defRPr sz="1000"/>
            </a:lvl5pPr>
            <a:lvl6pPr indent="-228600" lvl="5" marL="2743200" rtl="0" algn="l">
              <a:lnSpc>
                <a:spcPct val="120000"/>
              </a:lnSpc>
              <a:spcBef>
                <a:spcPts val="500"/>
              </a:spcBef>
              <a:spcAft>
                <a:spcPts val="0"/>
              </a:spcAft>
              <a:buSzPts val="1600"/>
              <a:buNone/>
              <a:defRPr sz="1000"/>
            </a:lvl6pPr>
            <a:lvl7pPr indent="-228600" lvl="6" marL="3200400" rtl="0" algn="l">
              <a:lnSpc>
                <a:spcPct val="120000"/>
              </a:lnSpc>
              <a:spcBef>
                <a:spcPts val="500"/>
              </a:spcBef>
              <a:spcAft>
                <a:spcPts val="0"/>
              </a:spcAft>
              <a:buSzPts val="1600"/>
              <a:buNone/>
              <a:defRPr sz="1000"/>
            </a:lvl7pPr>
            <a:lvl8pPr indent="-228600" lvl="7" marL="3657600" rtl="0" algn="l">
              <a:lnSpc>
                <a:spcPct val="120000"/>
              </a:lnSpc>
              <a:spcBef>
                <a:spcPts val="500"/>
              </a:spcBef>
              <a:spcAft>
                <a:spcPts val="0"/>
              </a:spcAft>
              <a:buSzPts val="1600"/>
              <a:buNone/>
              <a:defRPr sz="1000"/>
            </a:lvl8pPr>
            <a:lvl9pPr indent="-228600" lvl="8" marL="4114800" rtl="0" algn="l">
              <a:lnSpc>
                <a:spcPct val="120000"/>
              </a:lnSpc>
              <a:spcBef>
                <a:spcPts val="500"/>
              </a:spcBef>
              <a:spcAft>
                <a:spcPts val="0"/>
              </a:spcAft>
              <a:buSzPts val="1600"/>
              <a:buNone/>
              <a:defRPr sz="1000"/>
            </a:lvl9pPr>
          </a:lstStyle>
          <a:p/>
        </p:txBody>
      </p:sp>
      <p:sp>
        <p:nvSpPr>
          <p:cNvPr id="96" name="Google Shape;96;p20"/>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7" name="Google Shape;97;p20"/>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8" name="Google Shape;98;p20"/>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CL"/>
              <a:t>‹#›</a:t>
            </a:fld>
            <a:endParaRPr/>
          </a:p>
        </p:txBody>
      </p:sp>
      <p:sp>
        <p:nvSpPr>
          <p:cNvPr id="99" name="Google Shape;99;p20"/>
          <p:cNvSpPr txBox="1"/>
          <p:nvPr/>
        </p:nvSpPr>
        <p:spPr>
          <a:xfrm>
            <a:off x="685801" y="892628"/>
            <a:ext cx="609600" cy="5847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chemeClr val="dk1"/>
              </a:buClr>
              <a:buSzPts val="8000"/>
              <a:buFont typeface="Impact"/>
              <a:buNone/>
            </a:pPr>
            <a:r>
              <a:rPr b="0" lang="es-CL" sz="8000" cap="none">
                <a:solidFill>
                  <a:schemeClr val="dk1"/>
                </a:solidFill>
                <a:latin typeface="Impact"/>
                <a:ea typeface="Impact"/>
                <a:cs typeface="Impact"/>
                <a:sym typeface="Impact"/>
              </a:rPr>
              <a:t>“</a:t>
            </a:r>
            <a:endParaRPr/>
          </a:p>
        </p:txBody>
      </p:sp>
      <p:sp>
        <p:nvSpPr>
          <p:cNvPr id="100" name="Google Shape;100;p20"/>
          <p:cNvSpPr txBox="1"/>
          <p:nvPr/>
        </p:nvSpPr>
        <p:spPr>
          <a:xfrm>
            <a:off x="10473083" y="2922827"/>
            <a:ext cx="609600" cy="584700"/>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Clr>
                <a:schemeClr val="dk1"/>
              </a:buClr>
              <a:buSzPts val="8000"/>
              <a:buFont typeface="Impact"/>
              <a:buNone/>
            </a:pPr>
            <a:r>
              <a:rPr b="0" lang="es-CL" sz="8000" cap="none">
                <a:solidFill>
                  <a:schemeClr val="dk1"/>
                </a:solidFill>
                <a:latin typeface="Impact"/>
                <a:ea typeface="Impact"/>
                <a:cs typeface="Impact"/>
                <a:sym typeface="Impact"/>
              </a:rPr>
              <a:t>”</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rjeta de nombre">
  <p:cSld name="Tarjeta de nombre">
    <p:spTree>
      <p:nvGrpSpPr>
        <p:cNvPr id="101" name="Shape 101"/>
        <p:cNvGrpSpPr/>
        <p:nvPr/>
      </p:nvGrpSpPr>
      <p:grpSpPr>
        <a:xfrm>
          <a:off x="0" y="0"/>
          <a:ext cx="0" cy="0"/>
          <a:chOff x="0" y="0"/>
          <a:chExt cx="0" cy="0"/>
        </a:xfrm>
      </p:grpSpPr>
      <p:sp>
        <p:nvSpPr>
          <p:cNvPr id="102" name="Google Shape;102;p21"/>
          <p:cNvSpPr txBox="1"/>
          <p:nvPr>
            <p:ph type="title"/>
          </p:nvPr>
        </p:nvSpPr>
        <p:spPr>
          <a:xfrm>
            <a:off x="685800" y="1723854"/>
            <a:ext cx="10394700" cy="2511900"/>
          </a:xfrm>
          <a:prstGeom prst="rect">
            <a:avLst/>
          </a:prstGeom>
          <a:noFill/>
          <a:ln>
            <a:noFill/>
          </a:ln>
        </p:spPr>
        <p:txBody>
          <a:bodyPr anchorCtr="0" anchor="b" bIns="45700" lIns="91425" spcFirstLastPara="1" rIns="91425" wrap="square" tIns="45700">
            <a:normAutofit/>
          </a:bodyPr>
          <a:lstStyle>
            <a:lvl1pPr lvl="0" rtl="0" algn="l">
              <a:lnSpc>
                <a:spcPct val="90000"/>
              </a:lnSpc>
              <a:spcBef>
                <a:spcPts val="0"/>
              </a:spcBef>
              <a:spcAft>
                <a:spcPts val="0"/>
              </a:spcAft>
              <a:buClr>
                <a:schemeClr val="accent1"/>
              </a:buClr>
              <a:buSzPts val="4800"/>
              <a:buFont typeface="Impact"/>
              <a:buNone/>
              <a:defRPr sz="48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3" name="Google Shape;103;p21"/>
          <p:cNvSpPr txBox="1"/>
          <p:nvPr>
            <p:ph idx="1" type="body"/>
          </p:nvPr>
        </p:nvSpPr>
        <p:spPr>
          <a:xfrm>
            <a:off x="685800" y="4247468"/>
            <a:ext cx="10394700" cy="1140600"/>
          </a:xfrm>
          <a:prstGeom prst="rect">
            <a:avLst/>
          </a:prstGeom>
          <a:noFill/>
          <a:ln>
            <a:noFill/>
          </a:ln>
        </p:spPr>
        <p:txBody>
          <a:bodyPr anchorCtr="0" anchor="t" bIns="45700" lIns="91425" spcFirstLastPara="1" rIns="91425" wrap="square" tIns="45700">
            <a:normAutofit/>
          </a:bodyPr>
          <a:lstStyle>
            <a:lvl1pPr indent="-228600" lvl="0" marL="457200" rtl="0" algn="l">
              <a:lnSpc>
                <a:spcPct val="120000"/>
              </a:lnSpc>
              <a:spcBef>
                <a:spcPts val="1000"/>
              </a:spcBef>
              <a:spcAft>
                <a:spcPts val="0"/>
              </a:spcAft>
              <a:buSzPts val="2880"/>
              <a:buNone/>
              <a:defRPr sz="1800"/>
            </a:lvl1pPr>
            <a:lvl2pPr indent="-228600" lvl="1" marL="914400" rtl="0" algn="l">
              <a:lnSpc>
                <a:spcPct val="120000"/>
              </a:lnSpc>
              <a:spcBef>
                <a:spcPts val="500"/>
              </a:spcBef>
              <a:spcAft>
                <a:spcPts val="0"/>
              </a:spcAft>
              <a:buSzPts val="2240"/>
              <a:buNone/>
              <a:defRPr sz="1400"/>
            </a:lvl2pPr>
            <a:lvl3pPr indent="-228600" lvl="2" marL="1371600" rtl="0" algn="l">
              <a:lnSpc>
                <a:spcPct val="120000"/>
              </a:lnSpc>
              <a:spcBef>
                <a:spcPts val="500"/>
              </a:spcBef>
              <a:spcAft>
                <a:spcPts val="0"/>
              </a:spcAft>
              <a:buSzPts val="1920"/>
              <a:buNone/>
              <a:defRPr sz="1200"/>
            </a:lvl3pPr>
            <a:lvl4pPr indent="-228600" lvl="3" marL="1828800" rtl="0" algn="l">
              <a:lnSpc>
                <a:spcPct val="120000"/>
              </a:lnSpc>
              <a:spcBef>
                <a:spcPts val="500"/>
              </a:spcBef>
              <a:spcAft>
                <a:spcPts val="0"/>
              </a:spcAft>
              <a:buSzPts val="1600"/>
              <a:buNone/>
              <a:defRPr sz="1000"/>
            </a:lvl4pPr>
            <a:lvl5pPr indent="-228600" lvl="4" marL="2286000" rtl="0" algn="l">
              <a:lnSpc>
                <a:spcPct val="120000"/>
              </a:lnSpc>
              <a:spcBef>
                <a:spcPts val="500"/>
              </a:spcBef>
              <a:spcAft>
                <a:spcPts val="0"/>
              </a:spcAft>
              <a:buSzPts val="1600"/>
              <a:buNone/>
              <a:defRPr sz="1000"/>
            </a:lvl5pPr>
            <a:lvl6pPr indent="-228600" lvl="5" marL="2743200" rtl="0" algn="l">
              <a:lnSpc>
                <a:spcPct val="120000"/>
              </a:lnSpc>
              <a:spcBef>
                <a:spcPts val="500"/>
              </a:spcBef>
              <a:spcAft>
                <a:spcPts val="0"/>
              </a:spcAft>
              <a:buSzPts val="1600"/>
              <a:buNone/>
              <a:defRPr sz="1000"/>
            </a:lvl6pPr>
            <a:lvl7pPr indent="-228600" lvl="6" marL="3200400" rtl="0" algn="l">
              <a:lnSpc>
                <a:spcPct val="120000"/>
              </a:lnSpc>
              <a:spcBef>
                <a:spcPts val="500"/>
              </a:spcBef>
              <a:spcAft>
                <a:spcPts val="0"/>
              </a:spcAft>
              <a:buSzPts val="1600"/>
              <a:buNone/>
              <a:defRPr sz="1000"/>
            </a:lvl7pPr>
            <a:lvl8pPr indent="-228600" lvl="7" marL="3657600" rtl="0" algn="l">
              <a:lnSpc>
                <a:spcPct val="120000"/>
              </a:lnSpc>
              <a:spcBef>
                <a:spcPts val="500"/>
              </a:spcBef>
              <a:spcAft>
                <a:spcPts val="0"/>
              </a:spcAft>
              <a:buSzPts val="1600"/>
              <a:buNone/>
              <a:defRPr sz="1000"/>
            </a:lvl8pPr>
            <a:lvl9pPr indent="-228600" lvl="8" marL="4114800" rtl="0" algn="l">
              <a:lnSpc>
                <a:spcPct val="120000"/>
              </a:lnSpc>
              <a:spcBef>
                <a:spcPts val="500"/>
              </a:spcBef>
              <a:spcAft>
                <a:spcPts val="0"/>
              </a:spcAft>
              <a:buSzPts val="1600"/>
              <a:buNone/>
              <a:defRPr sz="1000"/>
            </a:lvl9pPr>
          </a:lstStyle>
          <a:p/>
        </p:txBody>
      </p:sp>
      <p:sp>
        <p:nvSpPr>
          <p:cNvPr id="104" name="Google Shape;104;p21"/>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5" name="Google Shape;105;p21"/>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6" name="Google Shape;106;p21"/>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CL"/>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lumna 3">
  <p:cSld name="Columna 3">
    <p:spTree>
      <p:nvGrpSpPr>
        <p:cNvPr id="107" name="Shape 107"/>
        <p:cNvGrpSpPr/>
        <p:nvPr/>
      </p:nvGrpSpPr>
      <p:grpSpPr>
        <a:xfrm>
          <a:off x="0" y="0"/>
          <a:ext cx="0" cy="0"/>
          <a:chOff x="0" y="0"/>
          <a:chExt cx="0" cy="0"/>
        </a:xfrm>
      </p:grpSpPr>
      <p:sp>
        <p:nvSpPr>
          <p:cNvPr id="108" name="Google Shape;108;p22"/>
          <p:cNvSpPr txBox="1"/>
          <p:nvPr>
            <p:ph type="title"/>
          </p:nvPr>
        </p:nvSpPr>
        <p:spPr>
          <a:xfrm>
            <a:off x="685802" y="685800"/>
            <a:ext cx="10394700" cy="1152000"/>
          </a:xfrm>
          <a:prstGeom prst="rect">
            <a:avLst/>
          </a:prstGeom>
          <a:noFill/>
          <a:ln>
            <a:noFill/>
          </a:ln>
        </p:spPr>
        <p:txBody>
          <a:bodyPr anchorCtr="0" anchor="ctr" bIns="45700" lIns="91425" spcFirstLastPara="1" rIns="91425" wrap="square" tIns="45700">
            <a:normAutofit/>
          </a:bodyPr>
          <a:lstStyle>
            <a:lvl1pPr lvl="0" rtl="0" algn="ctr">
              <a:lnSpc>
                <a:spcPct val="90000"/>
              </a:lnSpc>
              <a:spcBef>
                <a:spcPts val="0"/>
              </a:spcBef>
              <a:spcAft>
                <a:spcPts val="0"/>
              </a:spcAft>
              <a:buClr>
                <a:schemeClr val="accent1"/>
              </a:buClr>
              <a:buSzPts val="5400"/>
              <a:buFont typeface="Impact"/>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9" name="Google Shape;109;p22"/>
          <p:cNvSpPr txBox="1"/>
          <p:nvPr>
            <p:ph idx="1" type="body"/>
          </p:nvPr>
        </p:nvSpPr>
        <p:spPr>
          <a:xfrm>
            <a:off x="685802" y="2063395"/>
            <a:ext cx="3310200" cy="576300"/>
          </a:xfrm>
          <a:prstGeom prst="rect">
            <a:avLst/>
          </a:prstGeom>
          <a:noFill/>
          <a:ln>
            <a:noFill/>
          </a:ln>
        </p:spPr>
        <p:txBody>
          <a:bodyPr anchorCtr="0" anchor="b" bIns="45700" lIns="91425" spcFirstLastPara="1" rIns="91425" wrap="square" tIns="45700">
            <a:noAutofit/>
          </a:bodyPr>
          <a:lstStyle>
            <a:lvl1pPr indent="-228600" lvl="0" marL="457200" rtl="0" algn="ctr">
              <a:lnSpc>
                <a:spcPct val="90000"/>
              </a:lnSpc>
              <a:spcBef>
                <a:spcPts val="1000"/>
              </a:spcBef>
              <a:spcAft>
                <a:spcPts val="0"/>
              </a:spcAft>
              <a:buSzPts val="3840"/>
              <a:buNone/>
              <a:defRPr b="0" sz="2400">
                <a:solidFill>
                  <a:schemeClr val="accent1"/>
                </a:solidFill>
              </a:defRPr>
            </a:lvl1pPr>
            <a:lvl2pPr indent="-228600" lvl="1" marL="914400" rtl="0" algn="l">
              <a:lnSpc>
                <a:spcPct val="120000"/>
              </a:lnSpc>
              <a:spcBef>
                <a:spcPts val="500"/>
              </a:spcBef>
              <a:spcAft>
                <a:spcPts val="0"/>
              </a:spcAft>
              <a:buSzPts val="3200"/>
              <a:buNone/>
              <a:defRPr b="1" sz="2000"/>
            </a:lvl2pPr>
            <a:lvl3pPr indent="-228600" lvl="2" marL="1371600" rtl="0" algn="l">
              <a:lnSpc>
                <a:spcPct val="120000"/>
              </a:lnSpc>
              <a:spcBef>
                <a:spcPts val="500"/>
              </a:spcBef>
              <a:spcAft>
                <a:spcPts val="0"/>
              </a:spcAft>
              <a:buSzPts val="2880"/>
              <a:buNone/>
              <a:defRPr b="1" sz="1800"/>
            </a:lvl3pPr>
            <a:lvl4pPr indent="-228600" lvl="3" marL="1828800" rtl="0" algn="l">
              <a:lnSpc>
                <a:spcPct val="120000"/>
              </a:lnSpc>
              <a:spcBef>
                <a:spcPts val="500"/>
              </a:spcBef>
              <a:spcAft>
                <a:spcPts val="0"/>
              </a:spcAft>
              <a:buSzPts val="2560"/>
              <a:buNone/>
              <a:defRPr b="1" sz="1600"/>
            </a:lvl4pPr>
            <a:lvl5pPr indent="-228600" lvl="4" marL="2286000" rtl="0" algn="l">
              <a:lnSpc>
                <a:spcPct val="120000"/>
              </a:lnSpc>
              <a:spcBef>
                <a:spcPts val="500"/>
              </a:spcBef>
              <a:spcAft>
                <a:spcPts val="0"/>
              </a:spcAft>
              <a:buSzPts val="2560"/>
              <a:buNone/>
              <a:defRPr b="1" sz="1600"/>
            </a:lvl5pPr>
            <a:lvl6pPr indent="-228600" lvl="5" marL="2743200" rtl="0" algn="l">
              <a:lnSpc>
                <a:spcPct val="120000"/>
              </a:lnSpc>
              <a:spcBef>
                <a:spcPts val="500"/>
              </a:spcBef>
              <a:spcAft>
                <a:spcPts val="0"/>
              </a:spcAft>
              <a:buSzPts val="2560"/>
              <a:buNone/>
              <a:defRPr b="1" sz="1600"/>
            </a:lvl6pPr>
            <a:lvl7pPr indent="-228600" lvl="6" marL="3200400" rtl="0" algn="l">
              <a:lnSpc>
                <a:spcPct val="120000"/>
              </a:lnSpc>
              <a:spcBef>
                <a:spcPts val="500"/>
              </a:spcBef>
              <a:spcAft>
                <a:spcPts val="0"/>
              </a:spcAft>
              <a:buSzPts val="2560"/>
              <a:buNone/>
              <a:defRPr b="1" sz="1600"/>
            </a:lvl7pPr>
            <a:lvl8pPr indent="-228600" lvl="7" marL="3657600" rtl="0" algn="l">
              <a:lnSpc>
                <a:spcPct val="120000"/>
              </a:lnSpc>
              <a:spcBef>
                <a:spcPts val="500"/>
              </a:spcBef>
              <a:spcAft>
                <a:spcPts val="0"/>
              </a:spcAft>
              <a:buSzPts val="2560"/>
              <a:buNone/>
              <a:defRPr b="1" sz="1600"/>
            </a:lvl8pPr>
            <a:lvl9pPr indent="-228600" lvl="8" marL="4114800" rtl="0" algn="l">
              <a:lnSpc>
                <a:spcPct val="120000"/>
              </a:lnSpc>
              <a:spcBef>
                <a:spcPts val="500"/>
              </a:spcBef>
              <a:spcAft>
                <a:spcPts val="0"/>
              </a:spcAft>
              <a:buSzPts val="2560"/>
              <a:buNone/>
              <a:defRPr b="1" sz="1600"/>
            </a:lvl9pPr>
          </a:lstStyle>
          <a:p/>
        </p:txBody>
      </p:sp>
      <p:sp>
        <p:nvSpPr>
          <p:cNvPr id="110" name="Google Shape;110;p22"/>
          <p:cNvSpPr txBox="1"/>
          <p:nvPr>
            <p:ph idx="2" type="body"/>
          </p:nvPr>
        </p:nvSpPr>
        <p:spPr>
          <a:xfrm>
            <a:off x="685802" y="2639658"/>
            <a:ext cx="3310200" cy="2734800"/>
          </a:xfrm>
          <a:prstGeom prst="rect">
            <a:avLst/>
          </a:prstGeom>
          <a:noFill/>
          <a:ln>
            <a:noFill/>
          </a:ln>
        </p:spPr>
        <p:txBody>
          <a:bodyPr anchorCtr="0" anchor="t" bIns="45700" lIns="91425" spcFirstLastPara="1" rIns="91425" wrap="square" tIns="45700">
            <a:normAutofit/>
          </a:bodyPr>
          <a:lstStyle>
            <a:lvl1pPr indent="-228600" lvl="0" marL="457200" rtl="0" algn="ctr">
              <a:lnSpc>
                <a:spcPct val="120000"/>
              </a:lnSpc>
              <a:spcBef>
                <a:spcPts val="1000"/>
              </a:spcBef>
              <a:spcAft>
                <a:spcPts val="0"/>
              </a:spcAft>
              <a:buSzPts val="2240"/>
              <a:buNone/>
              <a:defRPr sz="1400"/>
            </a:lvl1pPr>
            <a:lvl2pPr indent="-228600" lvl="1" marL="914400" rtl="0" algn="l">
              <a:lnSpc>
                <a:spcPct val="120000"/>
              </a:lnSpc>
              <a:spcBef>
                <a:spcPts val="500"/>
              </a:spcBef>
              <a:spcAft>
                <a:spcPts val="0"/>
              </a:spcAft>
              <a:buSzPts val="1920"/>
              <a:buNone/>
              <a:defRPr sz="1200"/>
            </a:lvl2pPr>
            <a:lvl3pPr indent="-228600" lvl="2" marL="1371600" rtl="0" algn="l">
              <a:lnSpc>
                <a:spcPct val="120000"/>
              </a:lnSpc>
              <a:spcBef>
                <a:spcPts val="500"/>
              </a:spcBef>
              <a:spcAft>
                <a:spcPts val="0"/>
              </a:spcAft>
              <a:buSzPts val="1600"/>
              <a:buNone/>
              <a:defRPr sz="1000"/>
            </a:lvl3pPr>
            <a:lvl4pPr indent="-228600" lvl="3" marL="1828800" rtl="0" algn="l">
              <a:lnSpc>
                <a:spcPct val="120000"/>
              </a:lnSpc>
              <a:spcBef>
                <a:spcPts val="500"/>
              </a:spcBef>
              <a:spcAft>
                <a:spcPts val="0"/>
              </a:spcAft>
              <a:buSzPts val="1440"/>
              <a:buNone/>
              <a:defRPr sz="900"/>
            </a:lvl4pPr>
            <a:lvl5pPr indent="-228600" lvl="4" marL="2286000" rtl="0" algn="l">
              <a:lnSpc>
                <a:spcPct val="120000"/>
              </a:lnSpc>
              <a:spcBef>
                <a:spcPts val="500"/>
              </a:spcBef>
              <a:spcAft>
                <a:spcPts val="0"/>
              </a:spcAft>
              <a:buSzPts val="1440"/>
              <a:buNone/>
              <a:defRPr sz="900"/>
            </a:lvl5pPr>
            <a:lvl6pPr indent="-228600" lvl="5" marL="2743200" rtl="0" algn="l">
              <a:lnSpc>
                <a:spcPct val="120000"/>
              </a:lnSpc>
              <a:spcBef>
                <a:spcPts val="500"/>
              </a:spcBef>
              <a:spcAft>
                <a:spcPts val="0"/>
              </a:spcAft>
              <a:buSzPts val="1440"/>
              <a:buNone/>
              <a:defRPr sz="900"/>
            </a:lvl6pPr>
            <a:lvl7pPr indent="-228600" lvl="6" marL="3200400" rtl="0" algn="l">
              <a:lnSpc>
                <a:spcPct val="120000"/>
              </a:lnSpc>
              <a:spcBef>
                <a:spcPts val="500"/>
              </a:spcBef>
              <a:spcAft>
                <a:spcPts val="0"/>
              </a:spcAft>
              <a:buSzPts val="1440"/>
              <a:buNone/>
              <a:defRPr sz="900"/>
            </a:lvl7pPr>
            <a:lvl8pPr indent="-228600" lvl="7" marL="3657600" rtl="0" algn="l">
              <a:lnSpc>
                <a:spcPct val="120000"/>
              </a:lnSpc>
              <a:spcBef>
                <a:spcPts val="500"/>
              </a:spcBef>
              <a:spcAft>
                <a:spcPts val="0"/>
              </a:spcAft>
              <a:buSzPts val="1440"/>
              <a:buNone/>
              <a:defRPr sz="900"/>
            </a:lvl8pPr>
            <a:lvl9pPr indent="-228600" lvl="8" marL="4114800" rtl="0" algn="l">
              <a:lnSpc>
                <a:spcPct val="120000"/>
              </a:lnSpc>
              <a:spcBef>
                <a:spcPts val="500"/>
              </a:spcBef>
              <a:spcAft>
                <a:spcPts val="0"/>
              </a:spcAft>
              <a:buSzPts val="1440"/>
              <a:buNone/>
              <a:defRPr sz="900"/>
            </a:lvl9pPr>
          </a:lstStyle>
          <a:p/>
        </p:txBody>
      </p:sp>
      <p:sp>
        <p:nvSpPr>
          <p:cNvPr id="111" name="Google Shape;111;p22"/>
          <p:cNvSpPr txBox="1"/>
          <p:nvPr>
            <p:ph idx="3" type="body"/>
          </p:nvPr>
        </p:nvSpPr>
        <p:spPr>
          <a:xfrm>
            <a:off x="4234622" y="2063395"/>
            <a:ext cx="3310200" cy="576300"/>
          </a:xfrm>
          <a:prstGeom prst="rect">
            <a:avLst/>
          </a:prstGeom>
          <a:noFill/>
          <a:ln>
            <a:noFill/>
          </a:ln>
        </p:spPr>
        <p:txBody>
          <a:bodyPr anchorCtr="0" anchor="b" bIns="45700" lIns="91425" spcFirstLastPara="1" rIns="91425" wrap="square" tIns="45700">
            <a:noAutofit/>
          </a:bodyPr>
          <a:lstStyle>
            <a:lvl1pPr indent="-228600" lvl="0" marL="457200" rtl="0" algn="ctr">
              <a:lnSpc>
                <a:spcPct val="90000"/>
              </a:lnSpc>
              <a:spcBef>
                <a:spcPts val="1000"/>
              </a:spcBef>
              <a:spcAft>
                <a:spcPts val="0"/>
              </a:spcAft>
              <a:buSzPts val="3840"/>
              <a:buNone/>
              <a:defRPr b="0" sz="2400">
                <a:solidFill>
                  <a:schemeClr val="accent1"/>
                </a:solidFill>
              </a:defRPr>
            </a:lvl1pPr>
            <a:lvl2pPr indent="-228600" lvl="1" marL="914400" rtl="0" algn="l">
              <a:lnSpc>
                <a:spcPct val="120000"/>
              </a:lnSpc>
              <a:spcBef>
                <a:spcPts val="500"/>
              </a:spcBef>
              <a:spcAft>
                <a:spcPts val="0"/>
              </a:spcAft>
              <a:buSzPts val="3200"/>
              <a:buNone/>
              <a:defRPr b="1" sz="2000"/>
            </a:lvl2pPr>
            <a:lvl3pPr indent="-228600" lvl="2" marL="1371600" rtl="0" algn="l">
              <a:lnSpc>
                <a:spcPct val="120000"/>
              </a:lnSpc>
              <a:spcBef>
                <a:spcPts val="500"/>
              </a:spcBef>
              <a:spcAft>
                <a:spcPts val="0"/>
              </a:spcAft>
              <a:buSzPts val="2880"/>
              <a:buNone/>
              <a:defRPr b="1" sz="1800"/>
            </a:lvl3pPr>
            <a:lvl4pPr indent="-228600" lvl="3" marL="1828800" rtl="0" algn="l">
              <a:lnSpc>
                <a:spcPct val="120000"/>
              </a:lnSpc>
              <a:spcBef>
                <a:spcPts val="500"/>
              </a:spcBef>
              <a:spcAft>
                <a:spcPts val="0"/>
              </a:spcAft>
              <a:buSzPts val="2560"/>
              <a:buNone/>
              <a:defRPr b="1" sz="1600"/>
            </a:lvl4pPr>
            <a:lvl5pPr indent="-228600" lvl="4" marL="2286000" rtl="0" algn="l">
              <a:lnSpc>
                <a:spcPct val="120000"/>
              </a:lnSpc>
              <a:spcBef>
                <a:spcPts val="500"/>
              </a:spcBef>
              <a:spcAft>
                <a:spcPts val="0"/>
              </a:spcAft>
              <a:buSzPts val="2560"/>
              <a:buNone/>
              <a:defRPr b="1" sz="1600"/>
            </a:lvl5pPr>
            <a:lvl6pPr indent="-228600" lvl="5" marL="2743200" rtl="0" algn="l">
              <a:lnSpc>
                <a:spcPct val="120000"/>
              </a:lnSpc>
              <a:spcBef>
                <a:spcPts val="500"/>
              </a:spcBef>
              <a:spcAft>
                <a:spcPts val="0"/>
              </a:spcAft>
              <a:buSzPts val="2560"/>
              <a:buNone/>
              <a:defRPr b="1" sz="1600"/>
            </a:lvl6pPr>
            <a:lvl7pPr indent="-228600" lvl="6" marL="3200400" rtl="0" algn="l">
              <a:lnSpc>
                <a:spcPct val="120000"/>
              </a:lnSpc>
              <a:spcBef>
                <a:spcPts val="500"/>
              </a:spcBef>
              <a:spcAft>
                <a:spcPts val="0"/>
              </a:spcAft>
              <a:buSzPts val="2560"/>
              <a:buNone/>
              <a:defRPr b="1" sz="1600"/>
            </a:lvl7pPr>
            <a:lvl8pPr indent="-228600" lvl="7" marL="3657600" rtl="0" algn="l">
              <a:lnSpc>
                <a:spcPct val="120000"/>
              </a:lnSpc>
              <a:spcBef>
                <a:spcPts val="500"/>
              </a:spcBef>
              <a:spcAft>
                <a:spcPts val="0"/>
              </a:spcAft>
              <a:buSzPts val="2560"/>
              <a:buNone/>
              <a:defRPr b="1" sz="1600"/>
            </a:lvl8pPr>
            <a:lvl9pPr indent="-228600" lvl="8" marL="4114800" rtl="0" algn="l">
              <a:lnSpc>
                <a:spcPct val="120000"/>
              </a:lnSpc>
              <a:spcBef>
                <a:spcPts val="500"/>
              </a:spcBef>
              <a:spcAft>
                <a:spcPts val="0"/>
              </a:spcAft>
              <a:buSzPts val="2560"/>
              <a:buNone/>
              <a:defRPr b="1" sz="1600"/>
            </a:lvl9pPr>
          </a:lstStyle>
          <a:p/>
        </p:txBody>
      </p:sp>
      <p:sp>
        <p:nvSpPr>
          <p:cNvPr id="112" name="Google Shape;112;p22"/>
          <p:cNvSpPr txBox="1"/>
          <p:nvPr>
            <p:ph idx="4" type="body"/>
          </p:nvPr>
        </p:nvSpPr>
        <p:spPr>
          <a:xfrm>
            <a:off x="4234621" y="2639658"/>
            <a:ext cx="3310200" cy="2734800"/>
          </a:xfrm>
          <a:prstGeom prst="rect">
            <a:avLst/>
          </a:prstGeom>
          <a:noFill/>
          <a:ln>
            <a:noFill/>
          </a:ln>
        </p:spPr>
        <p:txBody>
          <a:bodyPr anchorCtr="0" anchor="t" bIns="45700" lIns="91425" spcFirstLastPara="1" rIns="91425" wrap="square" tIns="45700">
            <a:normAutofit/>
          </a:bodyPr>
          <a:lstStyle>
            <a:lvl1pPr indent="-228600" lvl="0" marL="457200" rtl="0" algn="ctr">
              <a:lnSpc>
                <a:spcPct val="120000"/>
              </a:lnSpc>
              <a:spcBef>
                <a:spcPts val="1000"/>
              </a:spcBef>
              <a:spcAft>
                <a:spcPts val="0"/>
              </a:spcAft>
              <a:buSzPts val="2240"/>
              <a:buNone/>
              <a:defRPr sz="1400"/>
            </a:lvl1pPr>
            <a:lvl2pPr indent="-228600" lvl="1" marL="914400" rtl="0" algn="l">
              <a:lnSpc>
                <a:spcPct val="120000"/>
              </a:lnSpc>
              <a:spcBef>
                <a:spcPts val="500"/>
              </a:spcBef>
              <a:spcAft>
                <a:spcPts val="0"/>
              </a:spcAft>
              <a:buSzPts val="1920"/>
              <a:buNone/>
              <a:defRPr sz="1200"/>
            </a:lvl2pPr>
            <a:lvl3pPr indent="-228600" lvl="2" marL="1371600" rtl="0" algn="l">
              <a:lnSpc>
                <a:spcPct val="120000"/>
              </a:lnSpc>
              <a:spcBef>
                <a:spcPts val="500"/>
              </a:spcBef>
              <a:spcAft>
                <a:spcPts val="0"/>
              </a:spcAft>
              <a:buSzPts val="1600"/>
              <a:buNone/>
              <a:defRPr sz="1000"/>
            </a:lvl3pPr>
            <a:lvl4pPr indent="-228600" lvl="3" marL="1828800" rtl="0" algn="l">
              <a:lnSpc>
                <a:spcPct val="120000"/>
              </a:lnSpc>
              <a:spcBef>
                <a:spcPts val="500"/>
              </a:spcBef>
              <a:spcAft>
                <a:spcPts val="0"/>
              </a:spcAft>
              <a:buSzPts val="1440"/>
              <a:buNone/>
              <a:defRPr sz="900"/>
            </a:lvl4pPr>
            <a:lvl5pPr indent="-228600" lvl="4" marL="2286000" rtl="0" algn="l">
              <a:lnSpc>
                <a:spcPct val="120000"/>
              </a:lnSpc>
              <a:spcBef>
                <a:spcPts val="500"/>
              </a:spcBef>
              <a:spcAft>
                <a:spcPts val="0"/>
              </a:spcAft>
              <a:buSzPts val="1440"/>
              <a:buNone/>
              <a:defRPr sz="900"/>
            </a:lvl5pPr>
            <a:lvl6pPr indent="-228600" lvl="5" marL="2743200" rtl="0" algn="l">
              <a:lnSpc>
                <a:spcPct val="120000"/>
              </a:lnSpc>
              <a:spcBef>
                <a:spcPts val="500"/>
              </a:spcBef>
              <a:spcAft>
                <a:spcPts val="0"/>
              </a:spcAft>
              <a:buSzPts val="1440"/>
              <a:buNone/>
              <a:defRPr sz="900"/>
            </a:lvl6pPr>
            <a:lvl7pPr indent="-228600" lvl="6" marL="3200400" rtl="0" algn="l">
              <a:lnSpc>
                <a:spcPct val="120000"/>
              </a:lnSpc>
              <a:spcBef>
                <a:spcPts val="500"/>
              </a:spcBef>
              <a:spcAft>
                <a:spcPts val="0"/>
              </a:spcAft>
              <a:buSzPts val="1440"/>
              <a:buNone/>
              <a:defRPr sz="900"/>
            </a:lvl7pPr>
            <a:lvl8pPr indent="-228600" lvl="7" marL="3657600" rtl="0" algn="l">
              <a:lnSpc>
                <a:spcPct val="120000"/>
              </a:lnSpc>
              <a:spcBef>
                <a:spcPts val="500"/>
              </a:spcBef>
              <a:spcAft>
                <a:spcPts val="0"/>
              </a:spcAft>
              <a:buSzPts val="1440"/>
              <a:buNone/>
              <a:defRPr sz="900"/>
            </a:lvl8pPr>
            <a:lvl9pPr indent="-228600" lvl="8" marL="4114800" rtl="0" algn="l">
              <a:lnSpc>
                <a:spcPct val="120000"/>
              </a:lnSpc>
              <a:spcBef>
                <a:spcPts val="500"/>
              </a:spcBef>
              <a:spcAft>
                <a:spcPts val="0"/>
              </a:spcAft>
              <a:buSzPts val="1440"/>
              <a:buNone/>
              <a:defRPr sz="900"/>
            </a:lvl9pPr>
          </a:lstStyle>
          <a:p/>
        </p:txBody>
      </p:sp>
      <p:sp>
        <p:nvSpPr>
          <p:cNvPr id="113" name="Google Shape;113;p22"/>
          <p:cNvSpPr txBox="1"/>
          <p:nvPr>
            <p:ph idx="5" type="body"/>
          </p:nvPr>
        </p:nvSpPr>
        <p:spPr>
          <a:xfrm>
            <a:off x="7770380" y="2063395"/>
            <a:ext cx="3310200" cy="576300"/>
          </a:xfrm>
          <a:prstGeom prst="rect">
            <a:avLst/>
          </a:prstGeom>
          <a:noFill/>
          <a:ln>
            <a:noFill/>
          </a:ln>
        </p:spPr>
        <p:txBody>
          <a:bodyPr anchorCtr="0" anchor="b" bIns="45700" lIns="91425" spcFirstLastPara="1" rIns="91425" wrap="square" tIns="45700">
            <a:noAutofit/>
          </a:bodyPr>
          <a:lstStyle>
            <a:lvl1pPr indent="-228600" lvl="0" marL="457200" rtl="0" algn="ctr">
              <a:lnSpc>
                <a:spcPct val="90000"/>
              </a:lnSpc>
              <a:spcBef>
                <a:spcPts val="1000"/>
              </a:spcBef>
              <a:spcAft>
                <a:spcPts val="0"/>
              </a:spcAft>
              <a:buSzPts val="3840"/>
              <a:buNone/>
              <a:defRPr b="0" sz="2400">
                <a:solidFill>
                  <a:schemeClr val="accent1"/>
                </a:solidFill>
              </a:defRPr>
            </a:lvl1pPr>
            <a:lvl2pPr indent="-228600" lvl="1" marL="914400" rtl="0" algn="l">
              <a:lnSpc>
                <a:spcPct val="120000"/>
              </a:lnSpc>
              <a:spcBef>
                <a:spcPts val="500"/>
              </a:spcBef>
              <a:spcAft>
                <a:spcPts val="0"/>
              </a:spcAft>
              <a:buSzPts val="3200"/>
              <a:buNone/>
              <a:defRPr b="1" sz="2000"/>
            </a:lvl2pPr>
            <a:lvl3pPr indent="-228600" lvl="2" marL="1371600" rtl="0" algn="l">
              <a:lnSpc>
                <a:spcPct val="120000"/>
              </a:lnSpc>
              <a:spcBef>
                <a:spcPts val="500"/>
              </a:spcBef>
              <a:spcAft>
                <a:spcPts val="0"/>
              </a:spcAft>
              <a:buSzPts val="2880"/>
              <a:buNone/>
              <a:defRPr b="1" sz="1800"/>
            </a:lvl3pPr>
            <a:lvl4pPr indent="-228600" lvl="3" marL="1828800" rtl="0" algn="l">
              <a:lnSpc>
                <a:spcPct val="120000"/>
              </a:lnSpc>
              <a:spcBef>
                <a:spcPts val="500"/>
              </a:spcBef>
              <a:spcAft>
                <a:spcPts val="0"/>
              </a:spcAft>
              <a:buSzPts val="2560"/>
              <a:buNone/>
              <a:defRPr b="1" sz="1600"/>
            </a:lvl4pPr>
            <a:lvl5pPr indent="-228600" lvl="4" marL="2286000" rtl="0" algn="l">
              <a:lnSpc>
                <a:spcPct val="120000"/>
              </a:lnSpc>
              <a:spcBef>
                <a:spcPts val="500"/>
              </a:spcBef>
              <a:spcAft>
                <a:spcPts val="0"/>
              </a:spcAft>
              <a:buSzPts val="2560"/>
              <a:buNone/>
              <a:defRPr b="1" sz="1600"/>
            </a:lvl5pPr>
            <a:lvl6pPr indent="-228600" lvl="5" marL="2743200" rtl="0" algn="l">
              <a:lnSpc>
                <a:spcPct val="120000"/>
              </a:lnSpc>
              <a:spcBef>
                <a:spcPts val="500"/>
              </a:spcBef>
              <a:spcAft>
                <a:spcPts val="0"/>
              </a:spcAft>
              <a:buSzPts val="2560"/>
              <a:buNone/>
              <a:defRPr b="1" sz="1600"/>
            </a:lvl6pPr>
            <a:lvl7pPr indent="-228600" lvl="6" marL="3200400" rtl="0" algn="l">
              <a:lnSpc>
                <a:spcPct val="120000"/>
              </a:lnSpc>
              <a:spcBef>
                <a:spcPts val="500"/>
              </a:spcBef>
              <a:spcAft>
                <a:spcPts val="0"/>
              </a:spcAft>
              <a:buSzPts val="2560"/>
              <a:buNone/>
              <a:defRPr b="1" sz="1600"/>
            </a:lvl7pPr>
            <a:lvl8pPr indent="-228600" lvl="7" marL="3657600" rtl="0" algn="l">
              <a:lnSpc>
                <a:spcPct val="120000"/>
              </a:lnSpc>
              <a:spcBef>
                <a:spcPts val="500"/>
              </a:spcBef>
              <a:spcAft>
                <a:spcPts val="0"/>
              </a:spcAft>
              <a:buSzPts val="2560"/>
              <a:buNone/>
              <a:defRPr b="1" sz="1600"/>
            </a:lvl8pPr>
            <a:lvl9pPr indent="-228600" lvl="8" marL="4114800" rtl="0" algn="l">
              <a:lnSpc>
                <a:spcPct val="120000"/>
              </a:lnSpc>
              <a:spcBef>
                <a:spcPts val="500"/>
              </a:spcBef>
              <a:spcAft>
                <a:spcPts val="0"/>
              </a:spcAft>
              <a:buSzPts val="2560"/>
              <a:buNone/>
              <a:defRPr b="1" sz="1600"/>
            </a:lvl9pPr>
          </a:lstStyle>
          <a:p/>
        </p:txBody>
      </p:sp>
      <p:sp>
        <p:nvSpPr>
          <p:cNvPr id="114" name="Google Shape;114;p22"/>
          <p:cNvSpPr txBox="1"/>
          <p:nvPr>
            <p:ph idx="6" type="body"/>
          </p:nvPr>
        </p:nvSpPr>
        <p:spPr>
          <a:xfrm>
            <a:off x="7770380" y="2639658"/>
            <a:ext cx="3310200" cy="2734800"/>
          </a:xfrm>
          <a:prstGeom prst="rect">
            <a:avLst/>
          </a:prstGeom>
          <a:noFill/>
          <a:ln>
            <a:noFill/>
          </a:ln>
        </p:spPr>
        <p:txBody>
          <a:bodyPr anchorCtr="0" anchor="t" bIns="45700" lIns="91425" spcFirstLastPara="1" rIns="91425" wrap="square" tIns="45700">
            <a:normAutofit/>
          </a:bodyPr>
          <a:lstStyle>
            <a:lvl1pPr indent="-228600" lvl="0" marL="457200" rtl="0" algn="ctr">
              <a:lnSpc>
                <a:spcPct val="120000"/>
              </a:lnSpc>
              <a:spcBef>
                <a:spcPts val="1000"/>
              </a:spcBef>
              <a:spcAft>
                <a:spcPts val="0"/>
              </a:spcAft>
              <a:buSzPts val="2240"/>
              <a:buNone/>
              <a:defRPr sz="1400"/>
            </a:lvl1pPr>
            <a:lvl2pPr indent="-228600" lvl="1" marL="914400" rtl="0" algn="l">
              <a:lnSpc>
                <a:spcPct val="120000"/>
              </a:lnSpc>
              <a:spcBef>
                <a:spcPts val="500"/>
              </a:spcBef>
              <a:spcAft>
                <a:spcPts val="0"/>
              </a:spcAft>
              <a:buSzPts val="1920"/>
              <a:buNone/>
              <a:defRPr sz="1200"/>
            </a:lvl2pPr>
            <a:lvl3pPr indent="-228600" lvl="2" marL="1371600" rtl="0" algn="l">
              <a:lnSpc>
                <a:spcPct val="120000"/>
              </a:lnSpc>
              <a:spcBef>
                <a:spcPts val="500"/>
              </a:spcBef>
              <a:spcAft>
                <a:spcPts val="0"/>
              </a:spcAft>
              <a:buSzPts val="1600"/>
              <a:buNone/>
              <a:defRPr sz="1000"/>
            </a:lvl3pPr>
            <a:lvl4pPr indent="-228600" lvl="3" marL="1828800" rtl="0" algn="l">
              <a:lnSpc>
                <a:spcPct val="120000"/>
              </a:lnSpc>
              <a:spcBef>
                <a:spcPts val="500"/>
              </a:spcBef>
              <a:spcAft>
                <a:spcPts val="0"/>
              </a:spcAft>
              <a:buSzPts val="1440"/>
              <a:buNone/>
              <a:defRPr sz="900"/>
            </a:lvl4pPr>
            <a:lvl5pPr indent="-228600" lvl="4" marL="2286000" rtl="0" algn="l">
              <a:lnSpc>
                <a:spcPct val="120000"/>
              </a:lnSpc>
              <a:spcBef>
                <a:spcPts val="500"/>
              </a:spcBef>
              <a:spcAft>
                <a:spcPts val="0"/>
              </a:spcAft>
              <a:buSzPts val="1440"/>
              <a:buNone/>
              <a:defRPr sz="900"/>
            </a:lvl5pPr>
            <a:lvl6pPr indent="-228600" lvl="5" marL="2743200" rtl="0" algn="l">
              <a:lnSpc>
                <a:spcPct val="120000"/>
              </a:lnSpc>
              <a:spcBef>
                <a:spcPts val="500"/>
              </a:spcBef>
              <a:spcAft>
                <a:spcPts val="0"/>
              </a:spcAft>
              <a:buSzPts val="1440"/>
              <a:buNone/>
              <a:defRPr sz="900"/>
            </a:lvl6pPr>
            <a:lvl7pPr indent="-228600" lvl="6" marL="3200400" rtl="0" algn="l">
              <a:lnSpc>
                <a:spcPct val="120000"/>
              </a:lnSpc>
              <a:spcBef>
                <a:spcPts val="500"/>
              </a:spcBef>
              <a:spcAft>
                <a:spcPts val="0"/>
              </a:spcAft>
              <a:buSzPts val="1440"/>
              <a:buNone/>
              <a:defRPr sz="900"/>
            </a:lvl7pPr>
            <a:lvl8pPr indent="-228600" lvl="7" marL="3657600" rtl="0" algn="l">
              <a:lnSpc>
                <a:spcPct val="120000"/>
              </a:lnSpc>
              <a:spcBef>
                <a:spcPts val="500"/>
              </a:spcBef>
              <a:spcAft>
                <a:spcPts val="0"/>
              </a:spcAft>
              <a:buSzPts val="1440"/>
              <a:buNone/>
              <a:defRPr sz="900"/>
            </a:lvl8pPr>
            <a:lvl9pPr indent="-228600" lvl="8" marL="4114800" rtl="0" algn="l">
              <a:lnSpc>
                <a:spcPct val="120000"/>
              </a:lnSpc>
              <a:spcBef>
                <a:spcPts val="500"/>
              </a:spcBef>
              <a:spcAft>
                <a:spcPts val="0"/>
              </a:spcAft>
              <a:buSzPts val="1440"/>
              <a:buNone/>
              <a:defRPr sz="900"/>
            </a:lvl9pPr>
          </a:lstStyle>
          <a:p/>
        </p:txBody>
      </p:sp>
      <p:sp>
        <p:nvSpPr>
          <p:cNvPr id="115" name="Google Shape;115;p22"/>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6" name="Google Shape;116;p22"/>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7" name="Google Shape;117;p22"/>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CL"/>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lumna de imagen 3">
  <p:cSld name="Columna de imagen 3">
    <p:spTree>
      <p:nvGrpSpPr>
        <p:cNvPr id="118" name="Shape 118"/>
        <p:cNvGrpSpPr/>
        <p:nvPr/>
      </p:nvGrpSpPr>
      <p:grpSpPr>
        <a:xfrm>
          <a:off x="0" y="0"/>
          <a:ext cx="0" cy="0"/>
          <a:chOff x="0" y="0"/>
          <a:chExt cx="0" cy="0"/>
        </a:xfrm>
      </p:grpSpPr>
      <p:sp>
        <p:nvSpPr>
          <p:cNvPr id="119" name="Google Shape;119;p23"/>
          <p:cNvSpPr txBox="1"/>
          <p:nvPr>
            <p:ph type="title"/>
          </p:nvPr>
        </p:nvSpPr>
        <p:spPr>
          <a:xfrm>
            <a:off x="685801" y="685800"/>
            <a:ext cx="10396800" cy="1152000"/>
          </a:xfrm>
          <a:prstGeom prst="rect">
            <a:avLst/>
          </a:prstGeom>
          <a:noFill/>
          <a:ln>
            <a:noFill/>
          </a:ln>
        </p:spPr>
        <p:txBody>
          <a:bodyPr anchorCtr="0" anchor="ctr" bIns="45700" lIns="91425" spcFirstLastPara="1" rIns="91425" wrap="square" tIns="45700">
            <a:normAutofit/>
          </a:bodyPr>
          <a:lstStyle>
            <a:lvl1pPr lvl="0" rtl="0" algn="ctr">
              <a:lnSpc>
                <a:spcPct val="90000"/>
              </a:lnSpc>
              <a:spcBef>
                <a:spcPts val="0"/>
              </a:spcBef>
              <a:spcAft>
                <a:spcPts val="0"/>
              </a:spcAft>
              <a:buClr>
                <a:schemeClr val="accent1"/>
              </a:buClr>
              <a:buSzPts val="5400"/>
              <a:buFont typeface="Impact"/>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0" name="Google Shape;120;p23"/>
          <p:cNvSpPr txBox="1"/>
          <p:nvPr>
            <p:ph idx="1" type="body"/>
          </p:nvPr>
        </p:nvSpPr>
        <p:spPr>
          <a:xfrm>
            <a:off x="691840" y="3813025"/>
            <a:ext cx="3310200" cy="576300"/>
          </a:xfrm>
          <a:prstGeom prst="rect">
            <a:avLst/>
          </a:prstGeom>
          <a:noFill/>
          <a:ln>
            <a:noFill/>
          </a:ln>
        </p:spPr>
        <p:txBody>
          <a:bodyPr anchorCtr="0" anchor="b" bIns="45700" lIns="91425" spcFirstLastPara="1" rIns="91425" wrap="square" tIns="45700">
            <a:noAutofit/>
          </a:bodyPr>
          <a:lstStyle>
            <a:lvl1pPr indent="-228600" lvl="0" marL="457200" rtl="0" algn="ctr">
              <a:lnSpc>
                <a:spcPct val="90000"/>
              </a:lnSpc>
              <a:spcBef>
                <a:spcPts val="1000"/>
              </a:spcBef>
              <a:spcAft>
                <a:spcPts val="0"/>
              </a:spcAft>
              <a:buSzPts val="3520"/>
              <a:buNone/>
              <a:defRPr b="0" sz="2200">
                <a:solidFill>
                  <a:schemeClr val="accent1"/>
                </a:solidFill>
              </a:defRPr>
            </a:lvl1pPr>
            <a:lvl2pPr indent="-228600" lvl="1" marL="914400" rtl="0" algn="l">
              <a:lnSpc>
                <a:spcPct val="120000"/>
              </a:lnSpc>
              <a:spcBef>
                <a:spcPts val="500"/>
              </a:spcBef>
              <a:spcAft>
                <a:spcPts val="0"/>
              </a:spcAft>
              <a:buSzPts val="3200"/>
              <a:buNone/>
              <a:defRPr b="1" sz="2000"/>
            </a:lvl2pPr>
            <a:lvl3pPr indent="-228600" lvl="2" marL="1371600" rtl="0" algn="l">
              <a:lnSpc>
                <a:spcPct val="120000"/>
              </a:lnSpc>
              <a:spcBef>
                <a:spcPts val="500"/>
              </a:spcBef>
              <a:spcAft>
                <a:spcPts val="0"/>
              </a:spcAft>
              <a:buSzPts val="2880"/>
              <a:buNone/>
              <a:defRPr b="1" sz="1800"/>
            </a:lvl3pPr>
            <a:lvl4pPr indent="-228600" lvl="3" marL="1828800" rtl="0" algn="l">
              <a:lnSpc>
                <a:spcPct val="120000"/>
              </a:lnSpc>
              <a:spcBef>
                <a:spcPts val="500"/>
              </a:spcBef>
              <a:spcAft>
                <a:spcPts val="0"/>
              </a:spcAft>
              <a:buSzPts val="2560"/>
              <a:buNone/>
              <a:defRPr b="1" sz="1600"/>
            </a:lvl4pPr>
            <a:lvl5pPr indent="-228600" lvl="4" marL="2286000" rtl="0" algn="l">
              <a:lnSpc>
                <a:spcPct val="120000"/>
              </a:lnSpc>
              <a:spcBef>
                <a:spcPts val="500"/>
              </a:spcBef>
              <a:spcAft>
                <a:spcPts val="0"/>
              </a:spcAft>
              <a:buSzPts val="2560"/>
              <a:buNone/>
              <a:defRPr b="1" sz="1600"/>
            </a:lvl5pPr>
            <a:lvl6pPr indent="-228600" lvl="5" marL="2743200" rtl="0" algn="l">
              <a:lnSpc>
                <a:spcPct val="120000"/>
              </a:lnSpc>
              <a:spcBef>
                <a:spcPts val="500"/>
              </a:spcBef>
              <a:spcAft>
                <a:spcPts val="0"/>
              </a:spcAft>
              <a:buSzPts val="2560"/>
              <a:buNone/>
              <a:defRPr b="1" sz="1600"/>
            </a:lvl6pPr>
            <a:lvl7pPr indent="-228600" lvl="6" marL="3200400" rtl="0" algn="l">
              <a:lnSpc>
                <a:spcPct val="120000"/>
              </a:lnSpc>
              <a:spcBef>
                <a:spcPts val="500"/>
              </a:spcBef>
              <a:spcAft>
                <a:spcPts val="0"/>
              </a:spcAft>
              <a:buSzPts val="2560"/>
              <a:buNone/>
              <a:defRPr b="1" sz="1600"/>
            </a:lvl7pPr>
            <a:lvl8pPr indent="-228600" lvl="7" marL="3657600" rtl="0" algn="l">
              <a:lnSpc>
                <a:spcPct val="120000"/>
              </a:lnSpc>
              <a:spcBef>
                <a:spcPts val="500"/>
              </a:spcBef>
              <a:spcAft>
                <a:spcPts val="0"/>
              </a:spcAft>
              <a:buSzPts val="2560"/>
              <a:buNone/>
              <a:defRPr b="1" sz="1600"/>
            </a:lvl8pPr>
            <a:lvl9pPr indent="-228600" lvl="8" marL="4114800" rtl="0" algn="l">
              <a:lnSpc>
                <a:spcPct val="120000"/>
              </a:lnSpc>
              <a:spcBef>
                <a:spcPts val="500"/>
              </a:spcBef>
              <a:spcAft>
                <a:spcPts val="0"/>
              </a:spcAft>
              <a:buSzPts val="2560"/>
              <a:buNone/>
              <a:defRPr b="1" sz="1600"/>
            </a:lvl9pPr>
          </a:lstStyle>
          <a:p/>
        </p:txBody>
      </p:sp>
      <p:sp>
        <p:nvSpPr>
          <p:cNvPr id="121" name="Google Shape;121;p23"/>
          <p:cNvSpPr/>
          <p:nvPr>
            <p:ph idx="2" type="pic"/>
          </p:nvPr>
        </p:nvSpPr>
        <p:spPr>
          <a:xfrm>
            <a:off x="685780" y="2063395"/>
            <a:ext cx="3310200" cy="1536600"/>
          </a:xfrm>
          <a:prstGeom prst="roundRect">
            <a:avLst>
              <a:gd fmla="val 0" name="adj"/>
            </a:avLst>
          </a:prstGeom>
          <a:noFill/>
          <a:ln cap="flat" cmpd="thinThick" w="57150">
            <a:solidFill>
              <a:srgbClr val="7F7F7F"/>
            </a:solidFill>
            <a:prstDash val="solid"/>
            <a:miter lim="800000"/>
            <a:headEnd len="sm" w="sm" type="none"/>
            <a:tailEnd len="sm" w="sm" type="none"/>
          </a:ln>
        </p:spPr>
      </p:sp>
      <p:sp>
        <p:nvSpPr>
          <p:cNvPr id="122" name="Google Shape;122;p23"/>
          <p:cNvSpPr txBox="1"/>
          <p:nvPr>
            <p:ph idx="3" type="body"/>
          </p:nvPr>
        </p:nvSpPr>
        <p:spPr>
          <a:xfrm>
            <a:off x="691840" y="4389287"/>
            <a:ext cx="3310200" cy="985200"/>
          </a:xfrm>
          <a:prstGeom prst="rect">
            <a:avLst/>
          </a:prstGeom>
          <a:noFill/>
          <a:ln>
            <a:noFill/>
          </a:ln>
        </p:spPr>
        <p:txBody>
          <a:bodyPr anchorCtr="0" anchor="t" bIns="45700" lIns="91425" spcFirstLastPara="1" rIns="91425" wrap="square" tIns="45700">
            <a:normAutofit/>
          </a:bodyPr>
          <a:lstStyle>
            <a:lvl1pPr indent="-228600" lvl="0" marL="457200" rtl="0" algn="ctr">
              <a:lnSpc>
                <a:spcPct val="120000"/>
              </a:lnSpc>
              <a:spcBef>
                <a:spcPts val="1000"/>
              </a:spcBef>
              <a:spcAft>
                <a:spcPts val="0"/>
              </a:spcAft>
              <a:buSzPts val="2240"/>
              <a:buNone/>
              <a:defRPr sz="1400"/>
            </a:lvl1pPr>
            <a:lvl2pPr indent="-228600" lvl="1" marL="914400" rtl="0" algn="l">
              <a:lnSpc>
                <a:spcPct val="120000"/>
              </a:lnSpc>
              <a:spcBef>
                <a:spcPts val="500"/>
              </a:spcBef>
              <a:spcAft>
                <a:spcPts val="0"/>
              </a:spcAft>
              <a:buSzPts val="1920"/>
              <a:buNone/>
              <a:defRPr sz="1200"/>
            </a:lvl2pPr>
            <a:lvl3pPr indent="-228600" lvl="2" marL="1371600" rtl="0" algn="l">
              <a:lnSpc>
                <a:spcPct val="120000"/>
              </a:lnSpc>
              <a:spcBef>
                <a:spcPts val="500"/>
              </a:spcBef>
              <a:spcAft>
                <a:spcPts val="0"/>
              </a:spcAft>
              <a:buSzPts val="1600"/>
              <a:buNone/>
              <a:defRPr sz="1000"/>
            </a:lvl3pPr>
            <a:lvl4pPr indent="-228600" lvl="3" marL="1828800" rtl="0" algn="l">
              <a:lnSpc>
                <a:spcPct val="120000"/>
              </a:lnSpc>
              <a:spcBef>
                <a:spcPts val="500"/>
              </a:spcBef>
              <a:spcAft>
                <a:spcPts val="0"/>
              </a:spcAft>
              <a:buSzPts val="1440"/>
              <a:buNone/>
              <a:defRPr sz="900"/>
            </a:lvl4pPr>
            <a:lvl5pPr indent="-228600" lvl="4" marL="2286000" rtl="0" algn="l">
              <a:lnSpc>
                <a:spcPct val="120000"/>
              </a:lnSpc>
              <a:spcBef>
                <a:spcPts val="500"/>
              </a:spcBef>
              <a:spcAft>
                <a:spcPts val="0"/>
              </a:spcAft>
              <a:buSzPts val="1440"/>
              <a:buNone/>
              <a:defRPr sz="900"/>
            </a:lvl5pPr>
            <a:lvl6pPr indent="-228600" lvl="5" marL="2743200" rtl="0" algn="l">
              <a:lnSpc>
                <a:spcPct val="120000"/>
              </a:lnSpc>
              <a:spcBef>
                <a:spcPts val="500"/>
              </a:spcBef>
              <a:spcAft>
                <a:spcPts val="0"/>
              </a:spcAft>
              <a:buSzPts val="1440"/>
              <a:buNone/>
              <a:defRPr sz="900"/>
            </a:lvl6pPr>
            <a:lvl7pPr indent="-228600" lvl="6" marL="3200400" rtl="0" algn="l">
              <a:lnSpc>
                <a:spcPct val="120000"/>
              </a:lnSpc>
              <a:spcBef>
                <a:spcPts val="500"/>
              </a:spcBef>
              <a:spcAft>
                <a:spcPts val="0"/>
              </a:spcAft>
              <a:buSzPts val="1440"/>
              <a:buNone/>
              <a:defRPr sz="900"/>
            </a:lvl7pPr>
            <a:lvl8pPr indent="-228600" lvl="7" marL="3657600" rtl="0" algn="l">
              <a:lnSpc>
                <a:spcPct val="120000"/>
              </a:lnSpc>
              <a:spcBef>
                <a:spcPts val="500"/>
              </a:spcBef>
              <a:spcAft>
                <a:spcPts val="0"/>
              </a:spcAft>
              <a:buSzPts val="1440"/>
              <a:buNone/>
              <a:defRPr sz="900"/>
            </a:lvl8pPr>
            <a:lvl9pPr indent="-228600" lvl="8" marL="4114800" rtl="0" algn="l">
              <a:lnSpc>
                <a:spcPct val="120000"/>
              </a:lnSpc>
              <a:spcBef>
                <a:spcPts val="500"/>
              </a:spcBef>
              <a:spcAft>
                <a:spcPts val="0"/>
              </a:spcAft>
              <a:buSzPts val="1440"/>
              <a:buNone/>
              <a:defRPr sz="900"/>
            </a:lvl9pPr>
          </a:lstStyle>
          <a:p/>
        </p:txBody>
      </p:sp>
      <p:sp>
        <p:nvSpPr>
          <p:cNvPr id="123" name="Google Shape;123;p23"/>
          <p:cNvSpPr txBox="1"/>
          <p:nvPr>
            <p:ph idx="4" type="body"/>
          </p:nvPr>
        </p:nvSpPr>
        <p:spPr>
          <a:xfrm>
            <a:off x="4237410" y="3813025"/>
            <a:ext cx="3310200" cy="576300"/>
          </a:xfrm>
          <a:prstGeom prst="rect">
            <a:avLst/>
          </a:prstGeom>
          <a:noFill/>
          <a:ln>
            <a:noFill/>
          </a:ln>
        </p:spPr>
        <p:txBody>
          <a:bodyPr anchorCtr="0" anchor="b" bIns="45700" lIns="91425" spcFirstLastPara="1" rIns="91425" wrap="square" tIns="45700">
            <a:noAutofit/>
          </a:bodyPr>
          <a:lstStyle>
            <a:lvl1pPr indent="-228600" lvl="0" marL="457200" rtl="0" algn="ctr">
              <a:lnSpc>
                <a:spcPct val="90000"/>
              </a:lnSpc>
              <a:spcBef>
                <a:spcPts val="1000"/>
              </a:spcBef>
              <a:spcAft>
                <a:spcPts val="0"/>
              </a:spcAft>
              <a:buSzPts val="3520"/>
              <a:buNone/>
              <a:defRPr b="0" sz="2200">
                <a:solidFill>
                  <a:schemeClr val="accent1"/>
                </a:solidFill>
              </a:defRPr>
            </a:lvl1pPr>
            <a:lvl2pPr indent="-228600" lvl="1" marL="914400" rtl="0" algn="l">
              <a:lnSpc>
                <a:spcPct val="120000"/>
              </a:lnSpc>
              <a:spcBef>
                <a:spcPts val="500"/>
              </a:spcBef>
              <a:spcAft>
                <a:spcPts val="0"/>
              </a:spcAft>
              <a:buSzPts val="3200"/>
              <a:buNone/>
              <a:defRPr b="1" sz="2000"/>
            </a:lvl2pPr>
            <a:lvl3pPr indent="-228600" lvl="2" marL="1371600" rtl="0" algn="l">
              <a:lnSpc>
                <a:spcPct val="120000"/>
              </a:lnSpc>
              <a:spcBef>
                <a:spcPts val="500"/>
              </a:spcBef>
              <a:spcAft>
                <a:spcPts val="0"/>
              </a:spcAft>
              <a:buSzPts val="2880"/>
              <a:buNone/>
              <a:defRPr b="1" sz="1800"/>
            </a:lvl3pPr>
            <a:lvl4pPr indent="-228600" lvl="3" marL="1828800" rtl="0" algn="l">
              <a:lnSpc>
                <a:spcPct val="120000"/>
              </a:lnSpc>
              <a:spcBef>
                <a:spcPts val="500"/>
              </a:spcBef>
              <a:spcAft>
                <a:spcPts val="0"/>
              </a:spcAft>
              <a:buSzPts val="2560"/>
              <a:buNone/>
              <a:defRPr b="1" sz="1600"/>
            </a:lvl4pPr>
            <a:lvl5pPr indent="-228600" lvl="4" marL="2286000" rtl="0" algn="l">
              <a:lnSpc>
                <a:spcPct val="120000"/>
              </a:lnSpc>
              <a:spcBef>
                <a:spcPts val="500"/>
              </a:spcBef>
              <a:spcAft>
                <a:spcPts val="0"/>
              </a:spcAft>
              <a:buSzPts val="2560"/>
              <a:buNone/>
              <a:defRPr b="1" sz="1600"/>
            </a:lvl5pPr>
            <a:lvl6pPr indent="-228600" lvl="5" marL="2743200" rtl="0" algn="l">
              <a:lnSpc>
                <a:spcPct val="120000"/>
              </a:lnSpc>
              <a:spcBef>
                <a:spcPts val="500"/>
              </a:spcBef>
              <a:spcAft>
                <a:spcPts val="0"/>
              </a:spcAft>
              <a:buSzPts val="2560"/>
              <a:buNone/>
              <a:defRPr b="1" sz="1600"/>
            </a:lvl6pPr>
            <a:lvl7pPr indent="-228600" lvl="6" marL="3200400" rtl="0" algn="l">
              <a:lnSpc>
                <a:spcPct val="120000"/>
              </a:lnSpc>
              <a:spcBef>
                <a:spcPts val="500"/>
              </a:spcBef>
              <a:spcAft>
                <a:spcPts val="0"/>
              </a:spcAft>
              <a:buSzPts val="2560"/>
              <a:buNone/>
              <a:defRPr b="1" sz="1600"/>
            </a:lvl7pPr>
            <a:lvl8pPr indent="-228600" lvl="7" marL="3657600" rtl="0" algn="l">
              <a:lnSpc>
                <a:spcPct val="120000"/>
              </a:lnSpc>
              <a:spcBef>
                <a:spcPts val="500"/>
              </a:spcBef>
              <a:spcAft>
                <a:spcPts val="0"/>
              </a:spcAft>
              <a:buSzPts val="2560"/>
              <a:buNone/>
              <a:defRPr b="1" sz="1600"/>
            </a:lvl8pPr>
            <a:lvl9pPr indent="-228600" lvl="8" marL="4114800" rtl="0" algn="l">
              <a:lnSpc>
                <a:spcPct val="120000"/>
              </a:lnSpc>
              <a:spcBef>
                <a:spcPts val="500"/>
              </a:spcBef>
              <a:spcAft>
                <a:spcPts val="0"/>
              </a:spcAft>
              <a:buSzPts val="2560"/>
              <a:buNone/>
              <a:defRPr b="1" sz="1600"/>
            </a:lvl9pPr>
          </a:lstStyle>
          <a:p/>
        </p:txBody>
      </p:sp>
      <p:sp>
        <p:nvSpPr>
          <p:cNvPr id="124" name="Google Shape;124;p23"/>
          <p:cNvSpPr/>
          <p:nvPr>
            <p:ph idx="5" type="pic"/>
          </p:nvPr>
        </p:nvSpPr>
        <p:spPr>
          <a:xfrm>
            <a:off x="4235999" y="2063395"/>
            <a:ext cx="3310200" cy="1535100"/>
          </a:xfrm>
          <a:prstGeom prst="roundRect">
            <a:avLst>
              <a:gd fmla="val 0" name="adj"/>
            </a:avLst>
          </a:prstGeom>
          <a:noFill/>
          <a:ln cap="flat" cmpd="thinThick" w="57150">
            <a:solidFill>
              <a:srgbClr val="7F7F7F"/>
            </a:solidFill>
            <a:prstDash val="solid"/>
            <a:miter lim="800000"/>
            <a:headEnd len="sm" w="sm" type="none"/>
            <a:tailEnd len="sm" w="sm" type="none"/>
          </a:ln>
        </p:spPr>
      </p:sp>
      <p:sp>
        <p:nvSpPr>
          <p:cNvPr id="125" name="Google Shape;125;p23"/>
          <p:cNvSpPr txBox="1"/>
          <p:nvPr>
            <p:ph idx="6" type="body"/>
          </p:nvPr>
        </p:nvSpPr>
        <p:spPr>
          <a:xfrm>
            <a:off x="4235999" y="4389286"/>
            <a:ext cx="3310200" cy="985200"/>
          </a:xfrm>
          <a:prstGeom prst="rect">
            <a:avLst/>
          </a:prstGeom>
          <a:noFill/>
          <a:ln>
            <a:noFill/>
          </a:ln>
        </p:spPr>
        <p:txBody>
          <a:bodyPr anchorCtr="0" anchor="t" bIns="45700" lIns="91425" spcFirstLastPara="1" rIns="91425" wrap="square" tIns="45700">
            <a:normAutofit/>
          </a:bodyPr>
          <a:lstStyle>
            <a:lvl1pPr indent="-228600" lvl="0" marL="457200" rtl="0" algn="ctr">
              <a:lnSpc>
                <a:spcPct val="120000"/>
              </a:lnSpc>
              <a:spcBef>
                <a:spcPts val="1000"/>
              </a:spcBef>
              <a:spcAft>
                <a:spcPts val="0"/>
              </a:spcAft>
              <a:buSzPts val="2240"/>
              <a:buNone/>
              <a:defRPr sz="1400"/>
            </a:lvl1pPr>
            <a:lvl2pPr indent="-228600" lvl="1" marL="914400" rtl="0" algn="l">
              <a:lnSpc>
                <a:spcPct val="120000"/>
              </a:lnSpc>
              <a:spcBef>
                <a:spcPts val="500"/>
              </a:spcBef>
              <a:spcAft>
                <a:spcPts val="0"/>
              </a:spcAft>
              <a:buSzPts val="1920"/>
              <a:buNone/>
              <a:defRPr sz="1200"/>
            </a:lvl2pPr>
            <a:lvl3pPr indent="-228600" lvl="2" marL="1371600" rtl="0" algn="l">
              <a:lnSpc>
                <a:spcPct val="120000"/>
              </a:lnSpc>
              <a:spcBef>
                <a:spcPts val="500"/>
              </a:spcBef>
              <a:spcAft>
                <a:spcPts val="0"/>
              </a:spcAft>
              <a:buSzPts val="1600"/>
              <a:buNone/>
              <a:defRPr sz="1000"/>
            </a:lvl3pPr>
            <a:lvl4pPr indent="-228600" lvl="3" marL="1828800" rtl="0" algn="l">
              <a:lnSpc>
                <a:spcPct val="120000"/>
              </a:lnSpc>
              <a:spcBef>
                <a:spcPts val="500"/>
              </a:spcBef>
              <a:spcAft>
                <a:spcPts val="0"/>
              </a:spcAft>
              <a:buSzPts val="1440"/>
              <a:buNone/>
              <a:defRPr sz="900"/>
            </a:lvl4pPr>
            <a:lvl5pPr indent="-228600" lvl="4" marL="2286000" rtl="0" algn="l">
              <a:lnSpc>
                <a:spcPct val="120000"/>
              </a:lnSpc>
              <a:spcBef>
                <a:spcPts val="500"/>
              </a:spcBef>
              <a:spcAft>
                <a:spcPts val="0"/>
              </a:spcAft>
              <a:buSzPts val="1440"/>
              <a:buNone/>
              <a:defRPr sz="900"/>
            </a:lvl5pPr>
            <a:lvl6pPr indent="-228600" lvl="5" marL="2743200" rtl="0" algn="l">
              <a:lnSpc>
                <a:spcPct val="120000"/>
              </a:lnSpc>
              <a:spcBef>
                <a:spcPts val="500"/>
              </a:spcBef>
              <a:spcAft>
                <a:spcPts val="0"/>
              </a:spcAft>
              <a:buSzPts val="1440"/>
              <a:buNone/>
              <a:defRPr sz="900"/>
            </a:lvl6pPr>
            <a:lvl7pPr indent="-228600" lvl="6" marL="3200400" rtl="0" algn="l">
              <a:lnSpc>
                <a:spcPct val="120000"/>
              </a:lnSpc>
              <a:spcBef>
                <a:spcPts val="500"/>
              </a:spcBef>
              <a:spcAft>
                <a:spcPts val="0"/>
              </a:spcAft>
              <a:buSzPts val="1440"/>
              <a:buNone/>
              <a:defRPr sz="900"/>
            </a:lvl7pPr>
            <a:lvl8pPr indent="-228600" lvl="7" marL="3657600" rtl="0" algn="l">
              <a:lnSpc>
                <a:spcPct val="120000"/>
              </a:lnSpc>
              <a:spcBef>
                <a:spcPts val="500"/>
              </a:spcBef>
              <a:spcAft>
                <a:spcPts val="0"/>
              </a:spcAft>
              <a:buSzPts val="1440"/>
              <a:buNone/>
              <a:defRPr sz="900"/>
            </a:lvl8pPr>
            <a:lvl9pPr indent="-228600" lvl="8" marL="4114800" rtl="0" algn="l">
              <a:lnSpc>
                <a:spcPct val="120000"/>
              </a:lnSpc>
              <a:spcBef>
                <a:spcPts val="500"/>
              </a:spcBef>
              <a:spcAft>
                <a:spcPts val="0"/>
              </a:spcAft>
              <a:buSzPts val="1440"/>
              <a:buNone/>
              <a:defRPr sz="900"/>
            </a:lvl9pPr>
          </a:lstStyle>
          <a:p/>
        </p:txBody>
      </p:sp>
      <p:sp>
        <p:nvSpPr>
          <p:cNvPr id="126" name="Google Shape;126;p23"/>
          <p:cNvSpPr txBox="1"/>
          <p:nvPr>
            <p:ph idx="7" type="body"/>
          </p:nvPr>
        </p:nvSpPr>
        <p:spPr>
          <a:xfrm>
            <a:off x="7768944" y="3813025"/>
            <a:ext cx="3310200" cy="576300"/>
          </a:xfrm>
          <a:prstGeom prst="rect">
            <a:avLst/>
          </a:prstGeom>
          <a:noFill/>
          <a:ln>
            <a:noFill/>
          </a:ln>
        </p:spPr>
        <p:txBody>
          <a:bodyPr anchorCtr="0" anchor="b" bIns="45700" lIns="91425" spcFirstLastPara="1" rIns="91425" wrap="square" tIns="45700">
            <a:noAutofit/>
          </a:bodyPr>
          <a:lstStyle>
            <a:lvl1pPr indent="-228600" lvl="0" marL="457200" rtl="0" algn="ctr">
              <a:lnSpc>
                <a:spcPct val="90000"/>
              </a:lnSpc>
              <a:spcBef>
                <a:spcPts val="1000"/>
              </a:spcBef>
              <a:spcAft>
                <a:spcPts val="0"/>
              </a:spcAft>
              <a:buSzPts val="3520"/>
              <a:buNone/>
              <a:defRPr b="0" sz="2200">
                <a:solidFill>
                  <a:schemeClr val="accent1"/>
                </a:solidFill>
              </a:defRPr>
            </a:lvl1pPr>
            <a:lvl2pPr indent="-228600" lvl="1" marL="914400" rtl="0" algn="l">
              <a:lnSpc>
                <a:spcPct val="120000"/>
              </a:lnSpc>
              <a:spcBef>
                <a:spcPts val="500"/>
              </a:spcBef>
              <a:spcAft>
                <a:spcPts val="0"/>
              </a:spcAft>
              <a:buSzPts val="3200"/>
              <a:buNone/>
              <a:defRPr b="1" sz="2000"/>
            </a:lvl2pPr>
            <a:lvl3pPr indent="-228600" lvl="2" marL="1371600" rtl="0" algn="l">
              <a:lnSpc>
                <a:spcPct val="120000"/>
              </a:lnSpc>
              <a:spcBef>
                <a:spcPts val="500"/>
              </a:spcBef>
              <a:spcAft>
                <a:spcPts val="0"/>
              </a:spcAft>
              <a:buSzPts val="2880"/>
              <a:buNone/>
              <a:defRPr b="1" sz="1800"/>
            </a:lvl3pPr>
            <a:lvl4pPr indent="-228600" lvl="3" marL="1828800" rtl="0" algn="l">
              <a:lnSpc>
                <a:spcPct val="120000"/>
              </a:lnSpc>
              <a:spcBef>
                <a:spcPts val="500"/>
              </a:spcBef>
              <a:spcAft>
                <a:spcPts val="0"/>
              </a:spcAft>
              <a:buSzPts val="2560"/>
              <a:buNone/>
              <a:defRPr b="1" sz="1600"/>
            </a:lvl4pPr>
            <a:lvl5pPr indent="-228600" lvl="4" marL="2286000" rtl="0" algn="l">
              <a:lnSpc>
                <a:spcPct val="120000"/>
              </a:lnSpc>
              <a:spcBef>
                <a:spcPts val="500"/>
              </a:spcBef>
              <a:spcAft>
                <a:spcPts val="0"/>
              </a:spcAft>
              <a:buSzPts val="2560"/>
              <a:buNone/>
              <a:defRPr b="1" sz="1600"/>
            </a:lvl5pPr>
            <a:lvl6pPr indent="-228600" lvl="5" marL="2743200" rtl="0" algn="l">
              <a:lnSpc>
                <a:spcPct val="120000"/>
              </a:lnSpc>
              <a:spcBef>
                <a:spcPts val="500"/>
              </a:spcBef>
              <a:spcAft>
                <a:spcPts val="0"/>
              </a:spcAft>
              <a:buSzPts val="2560"/>
              <a:buNone/>
              <a:defRPr b="1" sz="1600"/>
            </a:lvl6pPr>
            <a:lvl7pPr indent="-228600" lvl="6" marL="3200400" rtl="0" algn="l">
              <a:lnSpc>
                <a:spcPct val="120000"/>
              </a:lnSpc>
              <a:spcBef>
                <a:spcPts val="500"/>
              </a:spcBef>
              <a:spcAft>
                <a:spcPts val="0"/>
              </a:spcAft>
              <a:buSzPts val="2560"/>
              <a:buNone/>
              <a:defRPr b="1" sz="1600"/>
            </a:lvl7pPr>
            <a:lvl8pPr indent="-228600" lvl="7" marL="3657600" rtl="0" algn="l">
              <a:lnSpc>
                <a:spcPct val="120000"/>
              </a:lnSpc>
              <a:spcBef>
                <a:spcPts val="500"/>
              </a:spcBef>
              <a:spcAft>
                <a:spcPts val="0"/>
              </a:spcAft>
              <a:buSzPts val="2560"/>
              <a:buNone/>
              <a:defRPr b="1" sz="1600"/>
            </a:lvl8pPr>
            <a:lvl9pPr indent="-228600" lvl="8" marL="4114800" rtl="0" algn="l">
              <a:lnSpc>
                <a:spcPct val="120000"/>
              </a:lnSpc>
              <a:spcBef>
                <a:spcPts val="500"/>
              </a:spcBef>
              <a:spcAft>
                <a:spcPts val="0"/>
              </a:spcAft>
              <a:buSzPts val="2560"/>
              <a:buNone/>
              <a:defRPr b="1" sz="1600"/>
            </a:lvl9pPr>
          </a:lstStyle>
          <a:p/>
        </p:txBody>
      </p:sp>
      <p:sp>
        <p:nvSpPr>
          <p:cNvPr id="127" name="Google Shape;127;p23"/>
          <p:cNvSpPr/>
          <p:nvPr>
            <p:ph idx="8" type="pic"/>
          </p:nvPr>
        </p:nvSpPr>
        <p:spPr>
          <a:xfrm>
            <a:off x="7768819" y="2063394"/>
            <a:ext cx="3310200" cy="1537200"/>
          </a:xfrm>
          <a:prstGeom prst="roundRect">
            <a:avLst>
              <a:gd fmla="val 0" name="adj"/>
            </a:avLst>
          </a:prstGeom>
          <a:noFill/>
          <a:ln cap="flat" cmpd="thinThick" w="57150">
            <a:solidFill>
              <a:srgbClr val="7F7F7F"/>
            </a:solidFill>
            <a:prstDash val="solid"/>
            <a:miter lim="800000"/>
            <a:headEnd len="sm" w="sm" type="none"/>
            <a:tailEnd len="sm" w="sm" type="none"/>
          </a:ln>
        </p:spPr>
      </p:sp>
      <p:sp>
        <p:nvSpPr>
          <p:cNvPr id="128" name="Google Shape;128;p23"/>
          <p:cNvSpPr txBox="1"/>
          <p:nvPr>
            <p:ph idx="9" type="body"/>
          </p:nvPr>
        </p:nvSpPr>
        <p:spPr>
          <a:xfrm>
            <a:off x="7768819" y="4389284"/>
            <a:ext cx="3310200" cy="985200"/>
          </a:xfrm>
          <a:prstGeom prst="rect">
            <a:avLst/>
          </a:prstGeom>
          <a:noFill/>
          <a:ln>
            <a:noFill/>
          </a:ln>
        </p:spPr>
        <p:txBody>
          <a:bodyPr anchorCtr="0" anchor="t" bIns="45700" lIns="91425" spcFirstLastPara="1" rIns="91425" wrap="square" tIns="45700">
            <a:normAutofit/>
          </a:bodyPr>
          <a:lstStyle>
            <a:lvl1pPr indent="-228600" lvl="0" marL="457200" rtl="0" algn="ctr">
              <a:lnSpc>
                <a:spcPct val="120000"/>
              </a:lnSpc>
              <a:spcBef>
                <a:spcPts val="1000"/>
              </a:spcBef>
              <a:spcAft>
                <a:spcPts val="0"/>
              </a:spcAft>
              <a:buSzPts val="2240"/>
              <a:buNone/>
              <a:defRPr sz="1400"/>
            </a:lvl1pPr>
            <a:lvl2pPr indent="-228600" lvl="1" marL="914400" rtl="0" algn="l">
              <a:lnSpc>
                <a:spcPct val="120000"/>
              </a:lnSpc>
              <a:spcBef>
                <a:spcPts val="500"/>
              </a:spcBef>
              <a:spcAft>
                <a:spcPts val="0"/>
              </a:spcAft>
              <a:buSzPts val="1920"/>
              <a:buNone/>
              <a:defRPr sz="1200"/>
            </a:lvl2pPr>
            <a:lvl3pPr indent="-228600" lvl="2" marL="1371600" rtl="0" algn="l">
              <a:lnSpc>
                <a:spcPct val="120000"/>
              </a:lnSpc>
              <a:spcBef>
                <a:spcPts val="500"/>
              </a:spcBef>
              <a:spcAft>
                <a:spcPts val="0"/>
              </a:spcAft>
              <a:buSzPts val="1600"/>
              <a:buNone/>
              <a:defRPr sz="1000"/>
            </a:lvl3pPr>
            <a:lvl4pPr indent="-228600" lvl="3" marL="1828800" rtl="0" algn="l">
              <a:lnSpc>
                <a:spcPct val="120000"/>
              </a:lnSpc>
              <a:spcBef>
                <a:spcPts val="500"/>
              </a:spcBef>
              <a:spcAft>
                <a:spcPts val="0"/>
              </a:spcAft>
              <a:buSzPts val="1440"/>
              <a:buNone/>
              <a:defRPr sz="900"/>
            </a:lvl4pPr>
            <a:lvl5pPr indent="-228600" lvl="4" marL="2286000" rtl="0" algn="l">
              <a:lnSpc>
                <a:spcPct val="120000"/>
              </a:lnSpc>
              <a:spcBef>
                <a:spcPts val="500"/>
              </a:spcBef>
              <a:spcAft>
                <a:spcPts val="0"/>
              </a:spcAft>
              <a:buSzPts val="1440"/>
              <a:buNone/>
              <a:defRPr sz="900"/>
            </a:lvl5pPr>
            <a:lvl6pPr indent="-228600" lvl="5" marL="2743200" rtl="0" algn="l">
              <a:lnSpc>
                <a:spcPct val="120000"/>
              </a:lnSpc>
              <a:spcBef>
                <a:spcPts val="500"/>
              </a:spcBef>
              <a:spcAft>
                <a:spcPts val="0"/>
              </a:spcAft>
              <a:buSzPts val="1440"/>
              <a:buNone/>
              <a:defRPr sz="900"/>
            </a:lvl6pPr>
            <a:lvl7pPr indent="-228600" lvl="6" marL="3200400" rtl="0" algn="l">
              <a:lnSpc>
                <a:spcPct val="120000"/>
              </a:lnSpc>
              <a:spcBef>
                <a:spcPts val="500"/>
              </a:spcBef>
              <a:spcAft>
                <a:spcPts val="0"/>
              </a:spcAft>
              <a:buSzPts val="1440"/>
              <a:buNone/>
              <a:defRPr sz="900"/>
            </a:lvl7pPr>
            <a:lvl8pPr indent="-228600" lvl="7" marL="3657600" rtl="0" algn="l">
              <a:lnSpc>
                <a:spcPct val="120000"/>
              </a:lnSpc>
              <a:spcBef>
                <a:spcPts val="500"/>
              </a:spcBef>
              <a:spcAft>
                <a:spcPts val="0"/>
              </a:spcAft>
              <a:buSzPts val="1440"/>
              <a:buNone/>
              <a:defRPr sz="900"/>
            </a:lvl8pPr>
            <a:lvl9pPr indent="-228600" lvl="8" marL="4114800" rtl="0" algn="l">
              <a:lnSpc>
                <a:spcPct val="120000"/>
              </a:lnSpc>
              <a:spcBef>
                <a:spcPts val="500"/>
              </a:spcBef>
              <a:spcAft>
                <a:spcPts val="0"/>
              </a:spcAft>
              <a:buSzPts val="1440"/>
              <a:buNone/>
              <a:defRPr sz="900"/>
            </a:lvl9pPr>
          </a:lstStyle>
          <a:p/>
        </p:txBody>
      </p:sp>
      <p:sp>
        <p:nvSpPr>
          <p:cNvPr id="129" name="Google Shape;129;p23"/>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0" name="Google Shape;130;p23"/>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1" name="Google Shape;131;p23"/>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CL"/>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132" name="Shape 132"/>
        <p:cNvGrpSpPr/>
        <p:nvPr/>
      </p:nvGrpSpPr>
      <p:grpSpPr>
        <a:xfrm>
          <a:off x="0" y="0"/>
          <a:ext cx="0" cy="0"/>
          <a:chOff x="0" y="0"/>
          <a:chExt cx="0" cy="0"/>
        </a:xfrm>
      </p:grpSpPr>
      <p:sp>
        <p:nvSpPr>
          <p:cNvPr id="133" name="Google Shape;133;p24"/>
          <p:cNvSpPr txBox="1"/>
          <p:nvPr>
            <p:ph type="title"/>
          </p:nvPr>
        </p:nvSpPr>
        <p:spPr>
          <a:xfrm>
            <a:off x="685801" y="685800"/>
            <a:ext cx="10396800" cy="1152000"/>
          </a:xfrm>
          <a:prstGeom prst="rect">
            <a:avLst/>
          </a:prstGeom>
          <a:noFill/>
          <a:ln>
            <a:noFill/>
          </a:ln>
        </p:spPr>
        <p:txBody>
          <a:bodyPr anchorCtr="0" anchor="ctr" bIns="45700" lIns="91425" spcFirstLastPara="1" rIns="91425" wrap="square" tIns="45700">
            <a:normAutofit/>
          </a:bodyPr>
          <a:lstStyle>
            <a:lvl1pPr lvl="0" rtl="0" algn="r">
              <a:lnSpc>
                <a:spcPct val="90000"/>
              </a:lnSpc>
              <a:spcBef>
                <a:spcPts val="0"/>
              </a:spcBef>
              <a:spcAft>
                <a:spcPts val="0"/>
              </a:spcAft>
              <a:buClr>
                <a:schemeClr val="accent1"/>
              </a:buClr>
              <a:buSzPts val="5400"/>
              <a:buFont typeface="Impact"/>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4" name="Google Shape;134;p24"/>
          <p:cNvSpPr txBox="1"/>
          <p:nvPr>
            <p:ph idx="1" type="body"/>
          </p:nvPr>
        </p:nvSpPr>
        <p:spPr>
          <a:xfrm rot="5400000">
            <a:off x="4227607" y="-1478404"/>
            <a:ext cx="3311100" cy="10394700"/>
          </a:xfrm>
          <a:prstGeom prst="rect">
            <a:avLst/>
          </a:prstGeom>
          <a:noFill/>
          <a:ln>
            <a:noFill/>
          </a:ln>
        </p:spPr>
        <p:txBody>
          <a:bodyPr anchorCtr="0" anchor="t" bIns="45700" lIns="91425" spcFirstLastPara="1" rIns="91425" wrap="square" tIns="45700">
            <a:normAutofit/>
          </a:bodyPr>
          <a:lstStyle>
            <a:lvl1pPr indent="-411480" lvl="0" marL="457200" rtl="0" algn="l">
              <a:lnSpc>
                <a:spcPct val="120000"/>
              </a:lnSpc>
              <a:spcBef>
                <a:spcPts val="1000"/>
              </a:spcBef>
              <a:spcAft>
                <a:spcPts val="0"/>
              </a:spcAft>
              <a:buSzPts val="2880"/>
              <a:buChar char="•"/>
              <a:defRPr/>
            </a:lvl1pPr>
            <a:lvl2pPr indent="-411480" lvl="1" marL="914400" rtl="0" algn="l">
              <a:lnSpc>
                <a:spcPct val="120000"/>
              </a:lnSpc>
              <a:spcBef>
                <a:spcPts val="500"/>
              </a:spcBef>
              <a:spcAft>
                <a:spcPts val="0"/>
              </a:spcAft>
              <a:buSzPts val="2880"/>
              <a:buChar char="•"/>
              <a:defRPr/>
            </a:lvl2pPr>
            <a:lvl3pPr indent="-411480" lvl="2" marL="1371600" rtl="0" algn="l">
              <a:lnSpc>
                <a:spcPct val="120000"/>
              </a:lnSpc>
              <a:spcBef>
                <a:spcPts val="500"/>
              </a:spcBef>
              <a:spcAft>
                <a:spcPts val="0"/>
              </a:spcAft>
              <a:buSzPts val="2880"/>
              <a:buChar char="•"/>
              <a:defRPr/>
            </a:lvl3pPr>
            <a:lvl4pPr indent="-411480" lvl="3" marL="1828800" rtl="0" algn="l">
              <a:lnSpc>
                <a:spcPct val="120000"/>
              </a:lnSpc>
              <a:spcBef>
                <a:spcPts val="500"/>
              </a:spcBef>
              <a:spcAft>
                <a:spcPts val="0"/>
              </a:spcAft>
              <a:buSzPts val="2880"/>
              <a:buChar char="•"/>
              <a:defRPr/>
            </a:lvl4pPr>
            <a:lvl5pPr indent="-411479" lvl="4" marL="2286000" rtl="0" algn="l">
              <a:lnSpc>
                <a:spcPct val="120000"/>
              </a:lnSpc>
              <a:spcBef>
                <a:spcPts val="500"/>
              </a:spcBef>
              <a:spcAft>
                <a:spcPts val="0"/>
              </a:spcAft>
              <a:buSzPts val="2880"/>
              <a:buChar char="•"/>
              <a:defRPr/>
            </a:lvl5pPr>
            <a:lvl6pPr indent="-411479" lvl="5" marL="2743200" rtl="0" algn="l">
              <a:lnSpc>
                <a:spcPct val="120000"/>
              </a:lnSpc>
              <a:spcBef>
                <a:spcPts val="500"/>
              </a:spcBef>
              <a:spcAft>
                <a:spcPts val="0"/>
              </a:spcAft>
              <a:buSzPts val="2880"/>
              <a:buChar char="•"/>
              <a:defRPr/>
            </a:lvl6pPr>
            <a:lvl7pPr indent="-411479" lvl="6" marL="3200400" rtl="0" algn="l">
              <a:lnSpc>
                <a:spcPct val="120000"/>
              </a:lnSpc>
              <a:spcBef>
                <a:spcPts val="500"/>
              </a:spcBef>
              <a:spcAft>
                <a:spcPts val="0"/>
              </a:spcAft>
              <a:buSzPts val="2880"/>
              <a:buChar char="•"/>
              <a:defRPr/>
            </a:lvl7pPr>
            <a:lvl8pPr indent="-411479" lvl="7" marL="3657600" rtl="0" algn="l">
              <a:lnSpc>
                <a:spcPct val="120000"/>
              </a:lnSpc>
              <a:spcBef>
                <a:spcPts val="500"/>
              </a:spcBef>
              <a:spcAft>
                <a:spcPts val="0"/>
              </a:spcAft>
              <a:buSzPts val="2880"/>
              <a:buChar char="•"/>
              <a:defRPr/>
            </a:lvl8pPr>
            <a:lvl9pPr indent="-411479" lvl="8" marL="4114800" rtl="0" algn="l">
              <a:lnSpc>
                <a:spcPct val="120000"/>
              </a:lnSpc>
              <a:spcBef>
                <a:spcPts val="500"/>
              </a:spcBef>
              <a:spcAft>
                <a:spcPts val="0"/>
              </a:spcAft>
              <a:buSzPts val="2880"/>
              <a:buChar char="•"/>
              <a:defRPr/>
            </a:lvl9pPr>
          </a:lstStyle>
          <a:p/>
        </p:txBody>
      </p:sp>
      <p:sp>
        <p:nvSpPr>
          <p:cNvPr id="135" name="Google Shape;135;p24"/>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6" name="Google Shape;136;p24"/>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7" name="Google Shape;137;p24"/>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CL"/>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type="vertTitleAndTx">
  <p:cSld name="VERTICAL_TITLE_AND_VERTICAL_TEXT">
    <p:spTree>
      <p:nvGrpSpPr>
        <p:cNvPr id="138" name="Shape 138"/>
        <p:cNvGrpSpPr/>
        <p:nvPr/>
      </p:nvGrpSpPr>
      <p:grpSpPr>
        <a:xfrm>
          <a:off x="0" y="0"/>
          <a:ext cx="0" cy="0"/>
          <a:chOff x="0" y="0"/>
          <a:chExt cx="0" cy="0"/>
        </a:xfrm>
      </p:grpSpPr>
      <p:sp>
        <p:nvSpPr>
          <p:cNvPr id="139" name="Google Shape;139;p25"/>
          <p:cNvSpPr txBox="1"/>
          <p:nvPr>
            <p:ph type="title"/>
          </p:nvPr>
        </p:nvSpPr>
        <p:spPr>
          <a:xfrm rot="5400000">
            <a:off x="7603808" y="1897800"/>
            <a:ext cx="4688700" cy="22647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chemeClr val="accent1"/>
              </a:buClr>
              <a:buSzPts val="5400"/>
              <a:buFont typeface="Impact"/>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40" name="Google Shape;140;p25"/>
          <p:cNvSpPr txBox="1"/>
          <p:nvPr>
            <p:ph idx="1" type="body"/>
          </p:nvPr>
        </p:nvSpPr>
        <p:spPr>
          <a:xfrm rot="5400000">
            <a:off x="2293681" y="-922050"/>
            <a:ext cx="4688700" cy="7904400"/>
          </a:xfrm>
          <a:prstGeom prst="rect">
            <a:avLst/>
          </a:prstGeom>
          <a:noFill/>
          <a:ln>
            <a:noFill/>
          </a:ln>
        </p:spPr>
        <p:txBody>
          <a:bodyPr anchorCtr="0" anchor="t" bIns="45700" lIns="91425" spcFirstLastPara="1" rIns="91425" wrap="square" tIns="45700">
            <a:normAutofit/>
          </a:bodyPr>
          <a:lstStyle>
            <a:lvl1pPr indent="-411480" lvl="0" marL="457200" rtl="0" algn="l">
              <a:lnSpc>
                <a:spcPct val="120000"/>
              </a:lnSpc>
              <a:spcBef>
                <a:spcPts val="1000"/>
              </a:spcBef>
              <a:spcAft>
                <a:spcPts val="0"/>
              </a:spcAft>
              <a:buSzPts val="2880"/>
              <a:buChar char="•"/>
              <a:defRPr/>
            </a:lvl1pPr>
            <a:lvl2pPr indent="-411480" lvl="1" marL="914400" rtl="0" algn="l">
              <a:lnSpc>
                <a:spcPct val="120000"/>
              </a:lnSpc>
              <a:spcBef>
                <a:spcPts val="500"/>
              </a:spcBef>
              <a:spcAft>
                <a:spcPts val="0"/>
              </a:spcAft>
              <a:buSzPts val="2880"/>
              <a:buChar char="•"/>
              <a:defRPr/>
            </a:lvl2pPr>
            <a:lvl3pPr indent="-411480" lvl="2" marL="1371600" rtl="0" algn="l">
              <a:lnSpc>
                <a:spcPct val="120000"/>
              </a:lnSpc>
              <a:spcBef>
                <a:spcPts val="500"/>
              </a:spcBef>
              <a:spcAft>
                <a:spcPts val="0"/>
              </a:spcAft>
              <a:buSzPts val="2880"/>
              <a:buChar char="•"/>
              <a:defRPr/>
            </a:lvl3pPr>
            <a:lvl4pPr indent="-411480" lvl="3" marL="1828800" rtl="0" algn="l">
              <a:lnSpc>
                <a:spcPct val="120000"/>
              </a:lnSpc>
              <a:spcBef>
                <a:spcPts val="500"/>
              </a:spcBef>
              <a:spcAft>
                <a:spcPts val="0"/>
              </a:spcAft>
              <a:buSzPts val="2880"/>
              <a:buChar char="•"/>
              <a:defRPr/>
            </a:lvl4pPr>
            <a:lvl5pPr indent="-411479" lvl="4" marL="2286000" rtl="0" algn="l">
              <a:lnSpc>
                <a:spcPct val="120000"/>
              </a:lnSpc>
              <a:spcBef>
                <a:spcPts val="500"/>
              </a:spcBef>
              <a:spcAft>
                <a:spcPts val="0"/>
              </a:spcAft>
              <a:buSzPts val="2880"/>
              <a:buChar char="•"/>
              <a:defRPr/>
            </a:lvl5pPr>
            <a:lvl6pPr indent="-411479" lvl="5" marL="2743200" rtl="0" algn="l">
              <a:lnSpc>
                <a:spcPct val="120000"/>
              </a:lnSpc>
              <a:spcBef>
                <a:spcPts val="500"/>
              </a:spcBef>
              <a:spcAft>
                <a:spcPts val="0"/>
              </a:spcAft>
              <a:buSzPts val="2880"/>
              <a:buChar char="•"/>
              <a:defRPr/>
            </a:lvl6pPr>
            <a:lvl7pPr indent="-411479" lvl="6" marL="3200400" rtl="0" algn="l">
              <a:lnSpc>
                <a:spcPct val="120000"/>
              </a:lnSpc>
              <a:spcBef>
                <a:spcPts val="500"/>
              </a:spcBef>
              <a:spcAft>
                <a:spcPts val="0"/>
              </a:spcAft>
              <a:buSzPts val="2880"/>
              <a:buChar char="•"/>
              <a:defRPr/>
            </a:lvl7pPr>
            <a:lvl8pPr indent="-411479" lvl="7" marL="3657600" rtl="0" algn="l">
              <a:lnSpc>
                <a:spcPct val="120000"/>
              </a:lnSpc>
              <a:spcBef>
                <a:spcPts val="500"/>
              </a:spcBef>
              <a:spcAft>
                <a:spcPts val="0"/>
              </a:spcAft>
              <a:buSzPts val="2880"/>
              <a:buChar char="•"/>
              <a:defRPr/>
            </a:lvl8pPr>
            <a:lvl9pPr indent="-411479" lvl="8" marL="4114800" rtl="0" algn="l">
              <a:lnSpc>
                <a:spcPct val="120000"/>
              </a:lnSpc>
              <a:spcBef>
                <a:spcPts val="500"/>
              </a:spcBef>
              <a:spcAft>
                <a:spcPts val="0"/>
              </a:spcAft>
              <a:buSzPts val="2880"/>
              <a:buChar char="•"/>
              <a:defRPr/>
            </a:lvl9pPr>
          </a:lstStyle>
          <a:p/>
        </p:txBody>
      </p:sp>
      <p:sp>
        <p:nvSpPr>
          <p:cNvPr id="141" name="Google Shape;141;p25"/>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2" name="Google Shape;142;p25"/>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3" name="Google Shape;143;p25"/>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CL"/>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28" name="Shape 28"/>
        <p:cNvGrpSpPr/>
        <p:nvPr/>
      </p:nvGrpSpPr>
      <p:grpSpPr>
        <a:xfrm>
          <a:off x="0" y="0"/>
          <a:ext cx="0" cy="0"/>
          <a:chOff x="0" y="0"/>
          <a:chExt cx="0" cy="0"/>
        </a:xfrm>
      </p:grpSpPr>
      <p:sp>
        <p:nvSpPr>
          <p:cNvPr id="29" name="Google Shape;29;p10"/>
          <p:cNvSpPr txBox="1"/>
          <p:nvPr>
            <p:ph type="title"/>
          </p:nvPr>
        </p:nvSpPr>
        <p:spPr>
          <a:xfrm>
            <a:off x="685801" y="685800"/>
            <a:ext cx="10396800" cy="11520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chemeClr val="accent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0" name="Google Shape;30;p10"/>
          <p:cNvSpPr txBox="1"/>
          <p:nvPr>
            <p:ph idx="1" type="body"/>
          </p:nvPr>
        </p:nvSpPr>
        <p:spPr>
          <a:xfrm>
            <a:off x="685800" y="2063396"/>
            <a:ext cx="10394700" cy="3311100"/>
          </a:xfrm>
          <a:prstGeom prst="rect">
            <a:avLst/>
          </a:prstGeom>
          <a:noFill/>
          <a:ln>
            <a:noFill/>
          </a:ln>
        </p:spPr>
        <p:txBody>
          <a:bodyPr anchorCtr="0" anchor="ctr" bIns="45700" lIns="91425" spcFirstLastPara="1" rIns="91425" wrap="square" tIns="45700">
            <a:normAutofit/>
          </a:bodyPr>
          <a:lstStyle>
            <a:lvl1pPr indent="-411480" lvl="0" marL="457200" rtl="0" algn="l">
              <a:lnSpc>
                <a:spcPct val="120000"/>
              </a:lnSpc>
              <a:spcBef>
                <a:spcPts val="1000"/>
              </a:spcBef>
              <a:spcAft>
                <a:spcPts val="0"/>
              </a:spcAft>
              <a:buSzPts val="2880"/>
              <a:buChar char="•"/>
              <a:defRPr/>
            </a:lvl1pPr>
            <a:lvl2pPr indent="-411480" lvl="1" marL="914400" rtl="0" algn="l">
              <a:lnSpc>
                <a:spcPct val="120000"/>
              </a:lnSpc>
              <a:spcBef>
                <a:spcPts val="500"/>
              </a:spcBef>
              <a:spcAft>
                <a:spcPts val="0"/>
              </a:spcAft>
              <a:buSzPts val="2880"/>
              <a:buChar char="•"/>
              <a:defRPr/>
            </a:lvl2pPr>
            <a:lvl3pPr indent="-411480" lvl="2" marL="1371600" rtl="0" algn="l">
              <a:lnSpc>
                <a:spcPct val="120000"/>
              </a:lnSpc>
              <a:spcBef>
                <a:spcPts val="500"/>
              </a:spcBef>
              <a:spcAft>
                <a:spcPts val="0"/>
              </a:spcAft>
              <a:buSzPts val="2880"/>
              <a:buChar char="•"/>
              <a:defRPr/>
            </a:lvl3pPr>
            <a:lvl4pPr indent="-411480" lvl="3" marL="1828800" rtl="0" algn="l">
              <a:lnSpc>
                <a:spcPct val="120000"/>
              </a:lnSpc>
              <a:spcBef>
                <a:spcPts val="500"/>
              </a:spcBef>
              <a:spcAft>
                <a:spcPts val="0"/>
              </a:spcAft>
              <a:buSzPts val="2880"/>
              <a:buChar char="•"/>
              <a:defRPr/>
            </a:lvl4pPr>
            <a:lvl5pPr indent="-411479" lvl="4" marL="2286000" rtl="0" algn="l">
              <a:lnSpc>
                <a:spcPct val="120000"/>
              </a:lnSpc>
              <a:spcBef>
                <a:spcPts val="500"/>
              </a:spcBef>
              <a:spcAft>
                <a:spcPts val="0"/>
              </a:spcAft>
              <a:buSzPts val="2880"/>
              <a:buChar char="•"/>
              <a:defRPr/>
            </a:lvl5pPr>
            <a:lvl6pPr indent="-411479" lvl="5" marL="2743200" rtl="0" algn="l">
              <a:lnSpc>
                <a:spcPct val="120000"/>
              </a:lnSpc>
              <a:spcBef>
                <a:spcPts val="500"/>
              </a:spcBef>
              <a:spcAft>
                <a:spcPts val="0"/>
              </a:spcAft>
              <a:buSzPts val="2880"/>
              <a:buChar char="•"/>
              <a:defRPr/>
            </a:lvl6pPr>
            <a:lvl7pPr indent="-411479" lvl="6" marL="3200400" rtl="0" algn="l">
              <a:lnSpc>
                <a:spcPct val="120000"/>
              </a:lnSpc>
              <a:spcBef>
                <a:spcPts val="500"/>
              </a:spcBef>
              <a:spcAft>
                <a:spcPts val="0"/>
              </a:spcAft>
              <a:buSzPts val="2880"/>
              <a:buChar char="•"/>
              <a:defRPr/>
            </a:lvl7pPr>
            <a:lvl8pPr indent="-411479" lvl="7" marL="3657600" rtl="0" algn="l">
              <a:lnSpc>
                <a:spcPct val="120000"/>
              </a:lnSpc>
              <a:spcBef>
                <a:spcPts val="500"/>
              </a:spcBef>
              <a:spcAft>
                <a:spcPts val="0"/>
              </a:spcAft>
              <a:buSzPts val="2880"/>
              <a:buChar char="•"/>
              <a:defRPr/>
            </a:lvl8pPr>
            <a:lvl9pPr indent="-411479" lvl="8" marL="4114800" rtl="0" algn="l">
              <a:lnSpc>
                <a:spcPct val="120000"/>
              </a:lnSpc>
              <a:spcBef>
                <a:spcPts val="500"/>
              </a:spcBef>
              <a:spcAft>
                <a:spcPts val="0"/>
              </a:spcAft>
              <a:buSzPts val="2880"/>
              <a:buChar char="•"/>
              <a:defRPr/>
            </a:lvl9pPr>
          </a:lstStyle>
          <a:p/>
        </p:txBody>
      </p:sp>
      <p:sp>
        <p:nvSpPr>
          <p:cNvPr id="31" name="Google Shape;31;p10"/>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2" name="Google Shape;32;p10"/>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3" name="Google Shape;33;p10"/>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C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type="secHead">
  <p:cSld name="SECTION_HEADER">
    <p:spTree>
      <p:nvGrpSpPr>
        <p:cNvPr id="34" name="Shape 34"/>
        <p:cNvGrpSpPr/>
        <p:nvPr/>
      </p:nvGrpSpPr>
      <p:grpSpPr>
        <a:xfrm>
          <a:off x="0" y="0"/>
          <a:ext cx="0" cy="0"/>
          <a:chOff x="0" y="0"/>
          <a:chExt cx="0" cy="0"/>
        </a:xfrm>
      </p:grpSpPr>
      <p:sp>
        <p:nvSpPr>
          <p:cNvPr id="35" name="Google Shape;35;p11"/>
          <p:cNvSpPr txBox="1"/>
          <p:nvPr>
            <p:ph type="title"/>
          </p:nvPr>
        </p:nvSpPr>
        <p:spPr>
          <a:xfrm>
            <a:off x="685801" y="685800"/>
            <a:ext cx="10394700" cy="3193500"/>
          </a:xfrm>
          <a:prstGeom prst="rect">
            <a:avLst/>
          </a:prstGeom>
          <a:noFill/>
          <a:ln>
            <a:noFill/>
          </a:ln>
        </p:spPr>
        <p:txBody>
          <a:bodyPr anchorCtr="0" anchor="b" bIns="45700" lIns="91425" spcFirstLastPara="1" rIns="91425" wrap="square" tIns="45700">
            <a:normAutofit/>
          </a:bodyPr>
          <a:lstStyle>
            <a:lvl1pPr lvl="0" rtl="0" algn="l">
              <a:lnSpc>
                <a:spcPct val="90000"/>
              </a:lnSpc>
              <a:spcBef>
                <a:spcPts val="0"/>
              </a:spcBef>
              <a:spcAft>
                <a:spcPts val="0"/>
              </a:spcAft>
              <a:buClr>
                <a:schemeClr val="accent1"/>
              </a:buClr>
              <a:buSzPts val="5400"/>
              <a:buFont typeface="Impact"/>
              <a:buNone/>
              <a:defRPr sz="5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36" name="Google Shape;36;p11"/>
          <p:cNvSpPr txBox="1"/>
          <p:nvPr>
            <p:ph idx="1" type="body"/>
          </p:nvPr>
        </p:nvSpPr>
        <p:spPr>
          <a:xfrm>
            <a:off x="685801" y="3742267"/>
            <a:ext cx="10394700" cy="1639500"/>
          </a:xfrm>
          <a:prstGeom prst="rect">
            <a:avLst/>
          </a:prstGeom>
          <a:noFill/>
          <a:ln>
            <a:noFill/>
          </a:ln>
        </p:spPr>
        <p:txBody>
          <a:bodyPr anchorCtr="0" anchor="t" bIns="45700" lIns="91425" spcFirstLastPara="1" rIns="91425" wrap="square" tIns="45700">
            <a:normAutofit/>
          </a:bodyPr>
          <a:lstStyle>
            <a:lvl1pPr indent="-228600" lvl="0" marL="457200" rtl="0" algn="l">
              <a:lnSpc>
                <a:spcPct val="120000"/>
              </a:lnSpc>
              <a:spcBef>
                <a:spcPts val="1000"/>
              </a:spcBef>
              <a:spcAft>
                <a:spcPts val="0"/>
              </a:spcAft>
              <a:buSzPts val="3200"/>
              <a:buNone/>
              <a:defRPr sz="2000">
                <a:solidFill>
                  <a:srgbClr val="7F7F7F"/>
                </a:solidFill>
              </a:defRPr>
            </a:lvl1pPr>
            <a:lvl2pPr indent="-228600" lvl="1" marL="914400" rtl="0" algn="l">
              <a:lnSpc>
                <a:spcPct val="120000"/>
              </a:lnSpc>
              <a:spcBef>
                <a:spcPts val="500"/>
              </a:spcBef>
              <a:spcAft>
                <a:spcPts val="0"/>
              </a:spcAft>
              <a:buSzPts val="3200"/>
              <a:buNone/>
              <a:defRPr sz="2000">
                <a:solidFill>
                  <a:srgbClr val="888888"/>
                </a:solidFill>
              </a:defRPr>
            </a:lvl2pPr>
            <a:lvl3pPr indent="-228600" lvl="2" marL="1371600" rtl="0" algn="l">
              <a:lnSpc>
                <a:spcPct val="120000"/>
              </a:lnSpc>
              <a:spcBef>
                <a:spcPts val="500"/>
              </a:spcBef>
              <a:spcAft>
                <a:spcPts val="0"/>
              </a:spcAft>
              <a:buSzPts val="2880"/>
              <a:buNone/>
              <a:defRPr sz="1800">
                <a:solidFill>
                  <a:srgbClr val="888888"/>
                </a:solidFill>
              </a:defRPr>
            </a:lvl3pPr>
            <a:lvl4pPr indent="-228600" lvl="3" marL="1828800" rtl="0" algn="l">
              <a:lnSpc>
                <a:spcPct val="120000"/>
              </a:lnSpc>
              <a:spcBef>
                <a:spcPts val="500"/>
              </a:spcBef>
              <a:spcAft>
                <a:spcPts val="0"/>
              </a:spcAft>
              <a:buSzPts val="2560"/>
              <a:buNone/>
              <a:defRPr sz="1600">
                <a:solidFill>
                  <a:srgbClr val="888888"/>
                </a:solidFill>
              </a:defRPr>
            </a:lvl4pPr>
            <a:lvl5pPr indent="-228600" lvl="4" marL="2286000" rtl="0" algn="l">
              <a:lnSpc>
                <a:spcPct val="120000"/>
              </a:lnSpc>
              <a:spcBef>
                <a:spcPts val="500"/>
              </a:spcBef>
              <a:spcAft>
                <a:spcPts val="0"/>
              </a:spcAft>
              <a:buSzPts val="2560"/>
              <a:buNone/>
              <a:defRPr sz="1600">
                <a:solidFill>
                  <a:srgbClr val="888888"/>
                </a:solidFill>
              </a:defRPr>
            </a:lvl5pPr>
            <a:lvl6pPr indent="-228600" lvl="5" marL="2743200" rtl="0" algn="l">
              <a:lnSpc>
                <a:spcPct val="120000"/>
              </a:lnSpc>
              <a:spcBef>
                <a:spcPts val="500"/>
              </a:spcBef>
              <a:spcAft>
                <a:spcPts val="0"/>
              </a:spcAft>
              <a:buSzPts val="2560"/>
              <a:buNone/>
              <a:defRPr sz="1600">
                <a:solidFill>
                  <a:srgbClr val="888888"/>
                </a:solidFill>
              </a:defRPr>
            </a:lvl6pPr>
            <a:lvl7pPr indent="-228600" lvl="6" marL="3200400" rtl="0" algn="l">
              <a:lnSpc>
                <a:spcPct val="120000"/>
              </a:lnSpc>
              <a:spcBef>
                <a:spcPts val="500"/>
              </a:spcBef>
              <a:spcAft>
                <a:spcPts val="0"/>
              </a:spcAft>
              <a:buSzPts val="2560"/>
              <a:buNone/>
              <a:defRPr sz="1600">
                <a:solidFill>
                  <a:srgbClr val="888888"/>
                </a:solidFill>
              </a:defRPr>
            </a:lvl7pPr>
            <a:lvl8pPr indent="-228600" lvl="7" marL="3657600" rtl="0" algn="l">
              <a:lnSpc>
                <a:spcPct val="120000"/>
              </a:lnSpc>
              <a:spcBef>
                <a:spcPts val="500"/>
              </a:spcBef>
              <a:spcAft>
                <a:spcPts val="0"/>
              </a:spcAft>
              <a:buSzPts val="2560"/>
              <a:buNone/>
              <a:defRPr sz="1600">
                <a:solidFill>
                  <a:srgbClr val="888888"/>
                </a:solidFill>
              </a:defRPr>
            </a:lvl8pPr>
            <a:lvl9pPr indent="-228600" lvl="8" marL="4114800" rtl="0" algn="l">
              <a:lnSpc>
                <a:spcPct val="120000"/>
              </a:lnSpc>
              <a:spcBef>
                <a:spcPts val="500"/>
              </a:spcBef>
              <a:spcAft>
                <a:spcPts val="0"/>
              </a:spcAft>
              <a:buSzPts val="2560"/>
              <a:buNone/>
              <a:defRPr sz="1600">
                <a:solidFill>
                  <a:srgbClr val="888888"/>
                </a:solidFill>
              </a:defRPr>
            </a:lvl9pPr>
          </a:lstStyle>
          <a:p/>
        </p:txBody>
      </p:sp>
      <p:sp>
        <p:nvSpPr>
          <p:cNvPr id="37" name="Google Shape;37;p11"/>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8" name="Google Shape;38;p11"/>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39" name="Google Shape;39;p11"/>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C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type="twoObj">
  <p:cSld name="TWO_OBJECTS">
    <p:spTree>
      <p:nvGrpSpPr>
        <p:cNvPr id="40" name="Shape 40"/>
        <p:cNvGrpSpPr/>
        <p:nvPr/>
      </p:nvGrpSpPr>
      <p:grpSpPr>
        <a:xfrm>
          <a:off x="0" y="0"/>
          <a:ext cx="0" cy="0"/>
          <a:chOff x="0" y="0"/>
          <a:chExt cx="0" cy="0"/>
        </a:xfrm>
      </p:grpSpPr>
      <p:sp>
        <p:nvSpPr>
          <p:cNvPr id="41" name="Google Shape;41;p12"/>
          <p:cNvSpPr txBox="1"/>
          <p:nvPr>
            <p:ph type="title"/>
          </p:nvPr>
        </p:nvSpPr>
        <p:spPr>
          <a:xfrm>
            <a:off x="685801" y="685800"/>
            <a:ext cx="10396800" cy="11580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chemeClr val="accent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2" name="Google Shape;42;p12"/>
          <p:cNvSpPr txBox="1"/>
          <p:nvPr>
            <p:ph idx="1" type="body"/>
          </p:nvPr>
        </p:nvSpPr>
        <p:spPr>
          <a:xfrm>
            <a:off x="685800" y="2063396"/>
            <a:ext cx="5088600" cy="3311100"/>
          </a:xfrm>
          <a:prstGeom prst="rect">
            <a:avLst/>
          </a:prstGeom>
          <a:noFill/>
          <a:ln>
            <a:noFill/>
          </a:ln>
        </p:spPr>
        <p:txBody>
          <a:bodyPr anchorCtr="0" anchor="t" bIns="45700" lIns="91425" spcFirstLastPara="1" rIns="91425" wrap="square" tIns="45700">
            <a:normAutofit/>
          </a:bodyPr>
          <a:lstStyle>
            <a:lvl1pPr indent="-411480" lvl="0" marL="457200" rtl="0" algn="l">
              <a:lnSpc>
                <a:spcPct val="120000"/>
              </a:lnSpc>
              <a:spcBef>
                <a:spcPts val="1000"/>
              </a:spcBef>
              <a:spcAft>
                <a:spcPts val="0"/>
              </a:spcAft>
              <a:buSzPts val="2880"/>
              <a:buChar char="•"/>
              <a:defRPr/>
            </a:lvl1pPr>
            <a:lvl2pPr indent="-411480" lvl="1" marL="914400" rtl="0" algn="l">
              <a:lnSpc>
                <a:spcPct val="120000"/>
              </a:lnSpc>
              <a:spcBef>
                <a:spcPts val="500"/>
              </a:spcBef>
              <a:spcAft>
                <a:spcPts val="0"/>
              </a:spcAft>
              <a:buSzPts val="2880"/>
              <a:buChar char="•"/>
              <a:defRPr/>
            </a:lvl2pPr>
            <a:lvl3pPr indent="-411480" lvl="2" marL="1371600" rtl="0" algn="l">
              <a:lnSpc>
                <a:spcPct val="120000"/>
              </a:lnSpc>
              <a:spcBef>
                <a:spcPts val="500"/>
              </a:spcBef>
              <a:spcAft>
                <a:spcPts val="0"/>
              </a:spcAft>
              <a:buSzPts val="2880"/>
              <a:buChar char="•"/>
              <a:defRPr/>
            </a:lvl3pPr>
            <a:lvl4pPr indent="-411480" lvl="3" marL="1828800" rtl="0" algn="l">
              <a:lnSpc>
                <a:spcPct val="120000"/>
              </a:lnSpc>
              <a:spcBef>
                <a:spcPts val="500"/>
              </a:spcBef>
              <a:spcAft>
                <a:spcPts val="0"/>
              </a:spcAft>
              <a:buSzPts val="2880"/>
              <a:buChar char="•"/>
              <a:defRPr/>
            </a:lvl4pPr>
            <a:lvl5pPr indent="-411479" lvl="4" marL="2286000" rtl="0" algn="l">
              <a:lnSpc>
                <a:spcPct val="120000"/>
              </a:lnSpc>
              <a:spcBef>
                <a:spcPts val="500"/>
              </a:spcBef>
              <a:spcAft>
                <a:spcPts val="0"/>
              </a:spcAft>
              <a:buSzPts val="2880"/>
              <a:buChar char="•"/>
              <a:defRPr/>
            </a:lvl5pPr>
            <a:lvl6pPr indent="-411479" lvl="5" marL="2743200" rtl="0" algn="l">
              <a:lnSpc>
                <a:spcPct val="120000"/>
              </a:lnSpc>
              <a:spcBef>
                <a:spcPts val="500"/>
              </a:spcBef>
              <a:spcAft>
                <a:spcPts val="0"/>
              </a:spcAft>
              <a:buSzPts val="2880"/>
              <a:buChar char="•"/>
              <a:defRPr/>
            </a:lvl6pPr>
            <a:lvl7pPr indent="-411479" lvl="6" marL="3200400" rtl="0" algn="l">
              <a:lnSpc>
                <a:spcPct val="120000"/>
              </a:lnSpc>
              <a:spcBef>
                <a:spcPts val="500"/>
              </a:spcBef>
              <a:spcAft>
                <a:spcPts val="0"/>
              </a:spcAft>
              <a:buSzPts val="2880"/>
              <a:buChar char="•"/>
              <a:defRPr/>
            </a:lvl7pPr>
            <a:lvl8pPr indent="-411479" lvl="7" marL="3657600" rtl="0" algn="l">
              <a:lnSpc>
                <a:spcPct val="120000"/>
              </a:lnSpc>
              <a:spcBef>
                <a:spcPts val="500"/>
              </a:spcBef>
              <a:spcAft>
                <a:spcPts val="0"/>
              </a:spcAft>
              <a:buSzPts val="2880"/>
              <a:buChar char="•"/>
              <a:defRPr/>
            </a:lvl8pPr>
            <a:lvl9pPr indent="-411479" lvl="8" marL="4114800" rtl="0" algn="l">
              <a:lnSpc>
                <a:spcPct val="120000"/>
              </a:lnSpc>
              <a:spcBef>
                <a:spcPts val="500"/>
              </a:spcBef>
              <a:spcAft>
                <a:spcPts val="0"/>
              </a:spcAft>
              <a:buSzPts val="2880"/>
              <a:buChar char="•"/>
              <a:defRPr/>
            </a:lvl9pPr>
          </a:lstStyle>
          <a:p/>
        </p:txBody>
      </p:sp>
      <p:sp>
        <p:nvSpPr>
          <p:cNvPr id="43" name="Google Shape;43;p12"/>
          <p:cNvSpPr txBox="1"/>
          <p:nvPr>
            <p:ph idx="2" type="body"/>
          </p:nvPr>
        </p:nvSpPr>
        <p:spPr>
          <a:xfrm>
            <a:off x="5993971" y="2063396"/>
            <a:ext cx="5086500" cy="3311100"/>
          </a:xfrm>
          <a:prstGeom prst="rect">
            <a:avLst/>
          </a:prstGeom>
          <a:noFill/>
          <a:ln>
            <a:noFill/>
          </a:ln>
        </p:spPr>
        <p:txBody>
          <a:bodyPr anchorCtr="0" anchor="t" bIns="45700" lIns="91425" spcFirstLastPara="1" rIns="91425" wrap="square" tIns="45700">
            <a:normAutofit/>
          </a:bodyPr>
          <a:lstStyle>
            <a:lvl1pPr indent="-411480" lvl="0" marL="457200" rtl="0" algn="l">
              <a:lnSpc>
                <a:spcPct val="120000"/>
              </a:lnSpc>
              <a:spcBef>
                <a:spcPts val="1000"/>
              </a:spcBef>
              <a:spcAft>
                <a:spcPts val="0"/>
              </a:spcAft>
              <a:buSzPts val="2880"/>
              <a:buChar char="•"/>
              <a:defRPr/>
            </a:lvl1pPr>
            <a:lvl2pPr indent="-411480" lvl="1" marL="914400" rtl="0" algn="l">
              <a:lnSpc>
                <a:spcPct val="120000"/>
              </a:lnSpc>
              <a:spcBef>
                <a:spcPts val="500"/>
              </a:spcBef>
              <a:spcAft>
                <a:spcPts val="0"/>
              </a:spcAft>
              <a:buSzPts val="2880"/>
              <a:buChar char="•"/>
              <a:defRPr/>
            </a:lvl2pPr>
            <a:lvl3pPr indent="-411480" lvl="2" marL="1371600" rtl="0" algn="l">
              <a:lnSpc>
                <a:spcPct val="120000"/>
              </a:lnSpc>
              <a:spcBef>
                <a:spcPts val="500"/>
              </a:spcBef>
              <a:spcAft>
                <a:spcPts val="0"/>
              </a:spcAft>
              <a:buSzPts val="2880"/>
              <a:buChar char="•"/>
              <a:defRPr/>
            </a:lvl3pPr>
            <a:lvl4pPr indent="-411480" lvl="3" marL="1828800" rtl="0" algn="l">
              <a:lnSpc>
                <a:spcPct val="120000"/>
              </a:lnSpc>
              <a:spcBef>
                <a:spcPts val="500"/>
              </a:spcBef>
              <a:spcAft>
                <a:spcPts val="0"/>
              </a:spcAft>
              <a:buSzPts val="2880"/>
              <a:buChar char="•"/>
              <a:defRPr/>
            </a:lvl4pPr>
            <a:lvl5pPr indent="-411479" lvl="4" marL="2286000" rtl="0" algn="l">
              <a:lnSpc>
                <a:spcPct val="120000"/>
              </a:lnSpc>
              <a:spcBef>
                <a:spcPts val="500"/>
              </a:spcBef>
              <a:spcAft>
                <a:spcPts val="0"/>
              </a:spcAft>
              <a:buSzPts val="2880"/>
              <a:buChar char="•"/>
              <a:defRPr/>
            </a:lvl5pPr>
            <a:lvl6pPr indent="-411479" lvl="5" marL="2743200" rtl="0" algn="l">
              <a:lnSpc>
                <a:spcPct val="120000"/>
              </a:lnSpc>
              <a:spcBef>
                <a:spcPts val="500"/>
              </a:spcBef>
              <a:spcAft>
                <a:spcPts val="0"/>
              </a:spcAft>
              <a:buSzPts val="2880"/>
              <a:buChar char="•"/>
              <a:defRPr/>
            </a:lvl6pPr>
            <a:lvl7pPr indent="-411479" lvl="6" marL="3200400" rtl="0" algn="l">
              <a:lnSpc>
                <a:spcPct val="120000"/>
              </a:lnSpc>
              <a:spcBef>
                <a:spcPts val="500"/>
              </a:spcBef>
              <a:spcAft>
                <a:spcPts val="0"/>
              </a:spcAft>
              <a:buSzPts val="2880"/>
              <a:buChar char="•"/>
              <a:defRPr/>
            </a:lvl7pPr>
            <a:lvl8pPr indent="-411479" lvl="7" marL="3657600" rtl="0" algn="l">
              <a:lnSpc>
                <a:spcPct val="120000"/>
              </a:lnSpc>
              <a:spcBef>
                <a:spcPts val="500"/>
              </a:spcBef>
              <a:spcAft>
                <a:spcPts val="0"/>
              </a:spcAft>
              <a:buSzPts val="2880"/>
              <a:buChar char="•"/>
              <a:defRPr/>
            </a:lvl8pPr>
            <a:lvl9pPr indent="-411479" lvl="8" marL="4114800" rtl="0" algn="l">
              <a:lnSpc>
                <a:spcPct val="120000"/>
              </a:lnSpc>
              <a:spcBef>
                <a:spcPts val="500"/>
              </a:spcBef>
              <a:spcAft>
                <a:spcPts val="0"/>
              </a:spcAft>
              <a:buSzPts val="2880"/>
              <a:buChar char="•"/>
              <a:defRPr/>
            </a:lvl9pPr>
          </a:lstStyle>
          <a:p/>
        </p:txBody>
      </p:sp>
      <p:sp>
        <p:nvSpPr>
          <p:cNvPr id="44" name="Google Shape;44;p12"/>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45" name="Google Shape;45;p12"/>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46" name="Google Shape;46;p12"/>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C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47" name="Shape 47"/>
        <p:cNvGrpSpPr/>
        <p:nvPr/>
      </p:nvGrpSpPr>
      <p:grpSpPr>
        <a:xfrm>
          <a:off x="0" y="0"/>
          <a:ext cx="0" cy="0"/>
          <a:chOff x="0" y="0"/>
          <a:chExt cx="0" cy="0"/>
        </a:xfrm>
      </p:grpSpPr>
      <p:sp>
        <p:nvSpPr>
          <p:cNvPr id="48" name="Google Shape;48;p13"/>
          <p:cNvSpPr txBox="1"/>
          <p:nvPr>
            <p:ph type="title"/>
          </p:nvPr>
        </p:nvSpPr>
        <p:spPr>
          <a:xfrm>
            <a:off x="685801" y="685800"/>
            <a:ext cx="10394700" cy="11580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chemeClr val="accent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49" name="Google Shape;49;p13"/>
          <p:cNvSpPr txBox="1"/>
          <p:nvPr>
            <p:ph idx="1" type="body"/>
          </p:nvPr>
        </p:nvSpPr>
        <p:spPr>
          <a:xfrm>
            <a:off x="918356" y="2063396"/>
            <a:ext cx="4856100" cy="680100"/>
          </a:xfrm>
          <a:prstGeom prst="rect">
            <a:avLst/>
          </a:prstGeom>
          <a:noFill/>
          <a:ln>
            <a:noFill/>
          </a:ln>
        </p:spPr>
        <p:txBody>
          <a:bodyPr anchorCtr="0" anchor="b" bIns="45700" lIns="91425" spcFirstLastPara="1" rIns="91425" wrap="square" tIns="45700">
            <a:noAutofit/>
          </a:bodyPr>
          <a:lstStyle>
            <a:lvl1pPr indent="-228600" lvl="0" marL="457200" rtl="0" algn="l">
              <a:lnSpc>
                <a:spcPct val="90000"/>
              </a:lnSpc>
              <a:spcBef>
                <a:spcPts val="1000"/>
              </a:spcBef>
              <a:spcAft>
                <a:spcPts val="0"/>
              </a:spcAft>
              <a:buSzPts val="4160"/>
              <a:buNone/>
              <a:defRPr b="0" sz="2600">
                <a:solidFill>
                  <a:schemeClr val="accent1"/>
                </a:solidFill>
              </a:defRPr>
            </a:lvl1pPr>
            <a:lvl2pPr indent="-228600" lvl="1" marL="914400" rtl="0" algn="l">
              <a:lnSpc>
                <a:spcPct val="120000"/>
              </a:lnSpc>
              <a:spcBef>
                <a:spcPts val="500"/>
              </a:spcBef>
              <a:spcAft>
                <a:spcPts val="0"/>
              </a:spcAft>
              <a:buSzPts val="3200"/>
              <a:buNone/>
              <a:defRPr b="1" sz="2000"/>
            </a:lvl2pPr>
            <a:lvl3pPr indent="-228600" lvl="2" marL="1371600" rtl="0" algn="l">
              <a:lnSpc>
                <a:spcPct val="120000"/>
              </a:lnSpc>
              <a:spcBef>
                <a:spcPts val="500"/>
              </a:spcBef>
              <a:spcAft>
                <a:spcPts val="0"/>
              </a:spcAft>
              <a:buSzPts val="2880"/>
              <a:buNone/>
              <a:defRPr b="1" sz="1800"/>
            </a:lvl3pPr>
            <a:lvl4pPr indent="-228600" lvl="3" marL="1828800" rtl="0" algn="l">
              <a:lnSpc>
                <a:spcPct val="120000"/>
              </a:lnSpc>
              <a:spcBef>
                <a:spcPts val="500"/>
              </a:spcBef>
              <a:spcAft>
                <a:spcPts val="0"/>
              </a:spcAft>
              <a:buSzPts val="2560"/>
              <a:buNone/>
              <a:defRPr b="1" sz="1600"/>
            </a:lvl4pPr>
            <a:lvl5pPr indent="-228600" lvl="4" marL="2286000" rtl="0" algn="l">
              <a:lnSpc>
                <a:spcPct val="120000"/>
              </a:lnSpc>
              <a:spcBef>
                <a:spcPts val="500"/>
              </a:spcBef>
              <a:spcAft>
                <a:spcPts val="0"/>
              </a:spcAft>
              <a:buSzPts val="2560"/>
              <a:buNone/>
              <a:defRPr b="1" sz="1600"/>
            </a:lvl5pPr>
            <a:lvl6pPr indent="-228600" lvl="5" marL="2743200" rtl="0" algn="l">
              <a:lnSpc>
                <a:spcPct val="120000"/>
              </a:lnSpc>
              <a:spcBef>
                <a:spcPts val="500"/>
              </a:spcBef>
              <a:spcAft>
                <a:spcPts val="0"/>
              </a:spcAft>
              <a:buSzPts val="2560"/>
              <a:buNone/>
              <a:defRPr b="1" sz="1600"/>
            </a:lvl6pPr>
            <a:lvl7pPr indent="-228600" lvl="6" marL="3200400" rtl="0" algn="l">
              <a:lnSpc>
                <a:spcPct val="120000"/>
              </a:lnSpc>
              <a:spcBef>
                <a:spcPts val="500"/>
              </a:spcBef>
              <a:spcAft>
                <a:spcPts val="0"/>
              </a:spcAft>
              <a:buSzPts val="2560"/>
              <a:buNone/>
              <a:defRPr b="1" sz="1600"/>
            </a:lvl7pPr>
            <a:lvl8pPr indent="-228600" lvl="7" marL="3657600" rtl="0" algn="l">
              <a:lnSpc>
                <a:spcPct val="120000"/>
              </a:lnSpc>
              <a:spcBef>
                <a:spcPts val="500"/>
              </a:spcBef>
              <a:spcAft>
                <a:spcPts val="0"/>
              </a:spcAft>
              <a:buSzPts val="2560"/>
              <a:buNone/>
              <a:defRPr b="1" sz="1600"/>
            </a:lvl8pPr>
            <a:lvl9pPr indent="-228600" lvl="8" marL="4114800" rtl="0" algn="l">
              <a:lnSpc>
                <a:spcPct val="120000"/>
              </a:lnSpc>
              <a:spcBef>
                <a:spcPts val="500"/>
              </a:spcBef>
              <a:spcAft>
                <a:spcPts val="0"/>
              </a:spcAft>
              <a:buSzPts val="2560"/>
              <a:buNone/>
              <a:defRPr b="1" sz="1600"/>
            </a:lvl9pPr>
          </a:lstStyle>
          <a:p/>
        </p:txBody>
      </p:sp>
      <p:sp>
        <p:nvSpPr>
          <p:cNvPr id="50" name="Google Shape;50;p13"/>
          <p:cNvSpPr txBox="1"/>
          <p:nvPr>
            <p:ph idx="2" type="body"/>
          </p:nvPr>
        </p:nvSpPr>
        <p:spPr>
          <a:xfrm>
            <a:off x="685802" y="2861733"/>
            <a:ext cx="5088600" cy="2512800"/>
          </a:xfrm>
          <a:prstGeom prst="rect">
            <a:avLst/>
          </a:prstGeom>
          <a:noFill/>
          <a:ln>
            <a:noFill/>
          </a:ln>
        </p:spPr>
        <p:txBody>
          <a:bodyPr anchorCtr="0" anchor="t" bIns="45700" lIns="91425" spcFirstLastPara="1" rIns="91425" wrap="square" tIns="45700">
            <a:normAutofit/>
          </a:bodyPr>
          <a:lstStyle>
            <a:lvl1pPr indent="-411480" lvl="0" marL="457200" rtl="0" algn="l">
              <a:lnSpc>
                <a:spcPct val="120000"/>
              </a:lnSpc>
              <a:spcBef>
                <a:spcPts val="1000"/>
              </a:spcBef>
              <a:spcAft>
                <a:spcPts val="0"/>
              </a:spcAft>
              <a:buSzPts val="2880"/>
              <a:buChar char="•"/>
              <a:defRPr/>
            </a:lvl1pPr>
            <a:lvl2pPr indent="-411480" lvl="1" marL="914400" rtl="0" algn="l">
              <a:lnSpc>
                <a:spcPct val="120000"/>
              </a:lnSpc>
              <a:spcBef>
                <a:spcPts val="500"/>
              </a:spcBef>
              <a:spcAft>
                <a:spcPts val="0"/>
              </a:spcAft>
              <a:buSzPts val="2880"/>
              <a:buChar char="•"/>
              <a:defRPr/>
            </a:lvl2pPr>
            <a:lvl3pPr indent="-411480" lvl="2" marL="1371600" rtl="0" algn="l">
              <a:lnSpc>
                <a:spcPct val="120000"/>
              </a:lnSpc>
              <a:spcBef>
                <a:spcPts val="500"/>
              </a:spcBef>
              <a:spcAft>
                <a:spcPts val="0"/>
              </a:spcAft>
              <a:buSzPts val="2880"/>
              <a:buChar char="•"/>
              <a:defRPr/>
            </a:lvl3pPr>
            <a:lvl4pPr indent="-411480" lvl="3" marL="1828800" rtl="0" algn="l">
              <a:lnSpc>
                <a:spcPct val="120000"/>
              </a:lnSpc>
              <a:spcBef>
                <a:spcPts val="500"/>
              </a:spcBef>
              <a:spcAft>
                <a:spcPts val="0"/>
              </a:spcAft>
              <a:buSzPts val="2880"/>
              <a:buChar char="•"/>
              <a:defRPr/>
            </a:lvl4pPr>
            <a:lvl5pPr indent="-411479" lvl="4" marL="2286000" rtl="0" algn="l">
              <a:lnSpc>
                <a:spcPct val="120000"/>
              </a:lnSpc>
              <a:spcBef>
                <a:spcPts val="500"/>
              </a:spcBef>
              <a:spcAft>
                <a:spcPts val="0"/>
              </a:spcAft>
              <a:buSzPts val="2880"/>
              <a:buChar char="•"/>
              <a:defRPr/>
            </a:lvl5pPr>
            <a:lvl6pPr indent="-411479" lvl="5" marL="2743200" rtl="0" algn="l">
              <a:lnSpc>
                <a:spcPct val="120000"/>
              </a:lnSpc>
              <a:spcBef>
                <a:spcPts val="500"/>
              </a:spcBef>
              <a:spcAft>
                <a:spcPts val="0"/>
              </a:spcAft>
              <a:buSzPts val="2880"/>
              <a:buChar char="•"/>
              <a:defRPr/>
            </a:lvl6pPr>
            <a:lvl7pPr indent="-411479" lvl="6" marL="3200400" rtl="0" algn="l">
              <a:lnSpc>
                <a:spcPct val="120000"/>
              </a:lnSpc>
              <a:spcBef>
                <a:spcPts val="500"/>
              </a:spcBef>
              <a:spcAft>
                <a:spcPts val="0"/>
              </a:spcAft>
              <a:buSzPts val="2880"/>
              <a:buChar char="•"/>
              <a:defRPr/>
            </a:lvl7pPr>
            <a:lvl8pPr indent="-411479" lvl="7" marL="3657600" rtl="0" algn="l">
              <a:lnSpc>
                <a:spcPct val="120000"/>
              </a:lnSpc>
              <a:spcBef>
                <a:spcPts val="500"/>
              </a:spcBef>
              <a:spcAft>
                <a:spcPts val="0"/>
              </a:spcAft>
              <a:buSzPts val="2880"/>
              <a:buChar char="•"/>
              <a:defRPr/>
            </a:lvl8pPr>
            <a:lvl9pPr indent="-411479" lvl="8" marL="4114800" rtl="0" algn="l">
              <a:lnSpc>
                <a:spcPct val="120000"/>
              </a:lnSpc>
              <a:spcBef>
                <a:spcPts val="500"/>
              </a:spcBef>
              <a:spcAft>
                <a:spcPts val="0"/>
              </a:spcAft>
              <a:buSzPts val="2880"/>
              <a:buChar char="•"/>
              <a:defRPr/>
            </a:lvl9pPr>
          </a:lstStyle>
          <a:p/>
        </p:txBody>
      </p:sp>
      <p:sp>
        <p:nvSpPr>
          <p:cNvPr id="51" name="Google Shape;51;p13"/>
          <p:cNvSpPr txBox="1"/>
          <p:nvPr>
            <p:ph idx="3" type="body"/>
          </p:nvPr>
        </p:nvSpPr>
        <p:spPr>
          <a:xfrm>
            <a:off x="6218191" y="2063396"/>
            <a:ext cx="4864500" cy="680100"/>
          </a:xfrm>
          <a:prstGeom prst="rect">
            <a:avLst/>
          </a:prstGeom>
          <a:noFill/>
          <a:ln>
            <a:noFill/>
          </a:ln>
        </p:spPr>
        <p:txBody>
          <a:bodyPr anchorCtr="0" anchor="b" bIns="45700" lIns="91425" spcFirstLastPara="1" rIns="91425" wrap="square" tIns="45700">
            <a:noAutofit/>
          </a:bodyPr>
          <a:lstStyle>
            <a:lvl1pPr indent="-228600" lvl="0" marL="457200" rtl="0" algn="l">
              <a:lnSpc>
                <a:spcPct val="90000"/>
              </a:lnSpc>
              <a:spcBef>
                <a:spcPts val="1000"/>
              </a:spcBef>
              <a:spcAft>
                <a:spcPts val="0"/>
              </a:spcAft>
              <a:buSzPts val="4160"/>
              <a:buNone/>
              <a:defRPr b="0" sz="2600">
                <a:solidFill>
                  <a:schemeClr val="accent1"/>
                </a:solidFill>
              </a:defRPr>
            </a:lvl1pPr>
            <a:lvl2pPr indent="-228600" lvl="1" marL="914400" rtl="0" algn="l">
              <a:lnSpc>
                <a:spcPct val="120000"/>
              </a:lnSpc>
              <a:spcBef>
                <a:spcPts val="500"/>
              </a:spcBef>
              <a:spcAft>
                <a:spcPts val="0"/>
              </a:spcAft>
              <a:buSzPts val="3200"/>
              <a:buNone/>
              <a:defRPr b="1" sz="2000"/>
            </a:lvl2pPr>
            <a:lvl3pPr indent="-228600" lvl="2" marL="1371600" rtl="0" algn="l">
              <a:lnSpc>
                <a:spcPct val="120000"/>
              </a:lnSpc>
              <a:spcBef>
                <a:spcPts val="500"/>
              </a:spcBef>
              <a:spcAft>
                <a:spcPts val="0"/>
              </a:spcAft>
              <a:buSzPts val="2880"/>
              <a:buNone/>
              <a:defRPr b="1" sz="1800"/>
            </a:lvl3pPr>
            <a:lvl4pPr indent="-228600" lvl="3" marL="1828800" rtl="0" algn="l">
              <a:lnSpc>
                <a:spcPct val="120000"/>
              </a:lnSpc>
              <a:spcBef>
                <a:spcPts val="500"/>
              </a:spcBef>
              <a:spcAft>
                <a:spcPts val="0"/>
              </a:spcAft>
              <a:buSzPts val="2560"/>
              <a:buNone/>
              <a:defRPr b="1" sz="1600"/>
            </a:lvl4pPr>
            <a:lvl5pPr indent="-228600" lvl="4" marL="2286000" rtl="0" algn="l">
              <a:lnSpc>
                <a:spcPct val="120000"/>
              </a:lnSpc>
              <a:spcBef>
                <a:spcPts val="500"/>
              </a:spcBef>
              <a:spcAft>
                <a:spcPts val="0"/>
              </a:spcAft>
              <a:buSzPts val="2560"/>
              <a:buNone/>
              <a:defRPr b="1" sz="1600"/>
            </a:lvl5pPr>
            <a:lvl6pPr indent="-228600" lvl="5" marL="2743200" rtl="0" algn="l">
              <a:lnSpc>
                <a:spcPct val="120000"/>
              </a:lnSpc>
              <a:spcBef>
                <a:spcPts val="500"/>
              </a:spcBef>
              <a:spcAft>
                <a:spcPts val="0"/>
              </a:spcAft>
              <a:buSzPts val="2560"/>
              <a:buNone/>
              <a:defRPr b="1" sz="1600"/>
            </a:lvl6pPr>
            <a:lvl7pPr indent="-228600" lvl="6" marL="3200400" rtl="0" algn="l">
              <a:lnSpc>
                <a:spcPct val="120000"/>
              </a:lnSpc>
              <a:spcBef>
                <a:spcPts val="500"/>
              </a:spcBef>
              <a:spcAft>
                <a:spcPts val="0"/>
              </a:spcAft>
              <a:buSzPts val="2560"/>
              <a:buNone/>
              <a:defRPr b="1" sz="1600"/>
            </a:lvl7pPr>
            <a:lvl8pPr indent="-228600" lvl="7" marL="3657600" rtl="0" algn="l">
              <a:lnSpc>
                <a:spcPct val="120000"/>
              </a:lnSpc>
              <a:spcBef>
                <a:spcPts val="500"/>
              </a:spcBef>
              <a:spcAft>
                <a:spcPts val="0"/>
              </a:spcAft>
              <a:buSzPts val="2560"/>
              <a:buNone/>
              <a:defRPr b="1" sz="1600"/>
            </a:lvl8pPr>
            <a:lvl9pPr indent="-228600" lvl="8" marL="4114800" rtl="0" algn="l">
              <a:lnSpc>
                <a:spcPct val="120000"/>
              </a:lnSpc>
              <a:spcBef>
                <a:spcPts val="500"/>
              </a:spcBef>
              <a:spcAft>
                <a:spcPts val="0"/>
              </a:spcAft>
              <a:buSzPts val="2560"/>
              <a:buNone/>
              <a:defRPr b="1" sz="1600"/>
            </a:lvl9pPr>
          </a:lstStyle>
          <a:p/>
        </p:txBody>
      </p:sp>
      <p:sp>
        <p:nvSpPr>
          <p:cNvPr id="52" name="Google Shape;52;p13"/>
          <p:cNvSpPr txBox="1"/>
          <p:nvPr>
            <p:ph idx="4" type="body"/>
          </p:nvPr>
        </p:nvSpPr>
        <p:spPr>
          <a:xfrm>
            <a:off x="5993969" y="2861733"/>
            <a:ext cx="5088600" cy="2512800"/>
          </a:xfrm>
          <a:prstGeom prst="rect">
            <a:avLst/>
          </a:prstGeom>
          <a:noFill/>
          <a:ln>
            <a:noFill/>
          </a:ln>
        </p:spPr>
        <p:txBody>
          <a:bodyPr anchorCtr="0" anchor="t" bIns="45700" lIns="91425" spcFirstLastPara="1" rIns="91425" wrap="square" tIns="45700">
            <a:normAutofit/>
          </a:bodyPr>
          <a:lstStyle>
            <a:lvl1pPr indent="-411480" lvl="0" marL="457200" rtl="0" algn="l">
              <a:lnSpc>
                <a:spcPct val="120000"/>
              </a:lnSpc>
              <a:spcBef>
                <a:spcPts val="1000"/>
              </a:spcBef>
              <a:spcAft>
                <a:spcPts val="0"/>
              </a:spcAft>
              <a:buSzPts val="2880"/>
              <a:buChar char="•"/>
              <a:defRPr/>
            </a:lvl1pPr>
            <a:lvl2pPr indent="-411480" lvl="1" marL="914400" rtl="0" algn="l">
              <a:lnSpc>
                <a:spcPct val="120000"/>
              </a:lnSpc>
              <a:spcBef>
                <a:spcPts val="500"/>
              </a:spcBef>
              <a:spcAft>
                <a:spcPts val="0"/>
              </a:spcAft>
              <a:buSzPts val="2880"/>
              <a:buChar char="•"/>
              <a:defRPr/>
            </a:lvl2pPr>
            <a:lvl3pPr indent="-411480" lvl="2" marL="1371600" rtl="0" algn="l">
              <a:lnSpc>
                <a:spcPct val="120000"/>
              </a:lnSpc>
              <a:spcBef>
                <a:spcPts val="500"/>
              </a:spcBef>
              <a:spcAft>
                <a:spcPts val="0"/>
              </a:spcAft>
              <a:buSzPts val="2880"/>
              <a:buChar char="•"/>
              <a:defRPr/>
            </a:lvl3pPr>
            <a:lvl4pPr indent="-411480" lvl="3" marL="1828800" rtl="0" algn="l">
              <a:lnSpc>
                <a:spcPct val="120000"/>
              </a:lnSpc>
              <a:spcBef>
                <a:spcPts val="500"/>
              </a:spcBef>
              <a:spcAft>
                <a:spcPts val="0"/>
              </a:spcAft>
              <a:buSzPts val="2880"/>
              <a:buChar char="•"/>
              <a:defRPr/>
            </a:lvl4pPr>
            <a:lvl5pPr indent="-411479" lvl="4" marL="2286000" rtl="0" algn="l">
              <a:lnSpc>
                <a:spcPct val="120000"/>
              </a:lnSpc>
              <a:spcBef>
                <a:spcPts val="500"/>
              </a:spcBef>
              <a:spcAft>
                <a:spcPts val="0"/>
              </a:spcAft>
              <a:buSzPts val="2880"/>
              <a:buChar char="•"/>
              <a:defRPr/>
            </a:lvl5pPr>
            <a:lvl6pPr indent="-411479" lvl="5" marL="2743200" rtl="0" algn="l">
              <a:lnSpc>
                <a:spcPct val="120000"/>
              </a:lnSpc>
              <a:spcBef>
                <a:spcPts val="500"/>
              </a:spcBef>
              <a:spcAft>
                <a:spcPts val="0"/>
              </a:spcAft>
              <a:buSzPts val="2880"/>
              <a:buChar char="•"/>
              <a:defRPr/>
            </a:lvl6pPr>
            <a:lvl7pPr indent="-411479" lvl="6" marL="3200400" rtl="0" algn="l">
              <a:lnSpc>
                <a:spcPct val="120000"/>
              </a:lnSpc>
              <a:spcBef>
                <a:spcPts val="500"/>
              </a:spcBef>
              <a:spcAft>
                <a:spcPts val="0"/>
              </a:spcAft>
              <a:buSzPts val="2880"/>
              <a:buChar char="•"/>
              <a:defRPr/>
            </a:lvl7pPr>
            <a:lvl8pPr indent="-411479" lvl="7" marL="3657600" rtl="0" algn="l">
              <a:lnSpc>
                <a:spcPct val="120000"/>
              </a:lnSpc>
              <a:spcBef>
                <a:spcPts val="500"/>
              </a:spcBef>
              <a:spcAft>
                <a:spcPts val="0"/>
              </a:spcAft>
              <a:buSzPts val="2880"/>
              <a:buChar char="•"/>
              <a:defRPr/>
            </a:lvl8pPr>
            <a:lvl9pPr indent="-411479" lvl="8" marL="4114800" rtl="0" algn="l">
              <a:lnSpc>
                <a:spcPct val="120000"/>
              </a:lnSpc>
              <a:spcBef>
                <a:spcPts val="500"/>
              </a:spcBef>
              <a:spcAft>
                <a:spcPts val="0"/>
              </a:spcAft>
              <a:buSzPts val="2880"/>
              <a:buChar char="•"/>
              <a:defRPr/>
            </a:lvl9pPr>
          </a:lstStyle>
          <a:p/>
        </p:txBody>
      </p:sp>
      <p:sp>
        <p:nvSpPr>
          <p:cNvPr id="53" name="Google Shape;53;p13"/>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4" name="Google Shape;54;p13"/>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5" name="Google Shape;55;p13"/>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C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type="titleOnly">
  <p:cSld name="TITLE_ONLY">
    <p:spTree>
      <p:nvGrpSpPr>
        <p:cNvPr id="56" name="Shape 56"/>
        <p:cNvGrpSpPr/>
        <p:nvPr/>
      </p:nvGrpSpPr>
      <p:grpSpPr>
        <a:xfrm>
          <a:off x="0" y="0"/>
          <a:ext cx="0" cy="0"/>
          <a:chOff x="0" y="0"/>
          <a:chExt cx="0" cy="0"/>
        </a:xfrm>
      </p:grpSpPr>
      <p:sp>
        <p:nvSpPr>
          <p:cNvPr id="57" name="Google Shape;57;p14"/>
          <p:cNvSpPr txBox="1"/>
          <p:nvPr>
            <p:ph type="title"/>
          </p:nvPr>
        </p:nvSpPr>
        <p:spPr>
          <a:xfrm>
            <a:off x="685801" y="685800"/>
            <a:ext cx="10396800" cy="11520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chemeClr val="accent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58" name="Google Shape;58;p14"/>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59" name="Google Shape;59;p14"/>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0" name="Google Shape;60;p14"/>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C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61" name="Shape 61"/>
        <p:cNvGrpSpPr/>
        <p:nvPr/>
      </p:nvGrpSpPr>
      <p:grpSpPr>
        <a:xfrm>
          <a:off x="0" y="0"/>
          <a:ext cx="0" cy="0"/>
          <a:chOff x="0" y="0"/>
          <a:chExt cx="0" cy="0"/>
        </a:xfrm>
      </p:grpSpPr>
      <p:sp>
        <p:nvSpPr>
          <p:cNvPr id="62" name="Google Shape;62;p15"/>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3" name="Google Shape;63;p15"/>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64" name="Google Shape;64;p15"/>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C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65" name="Shape 65"/>
        <p:cNvGrpSpPr/>
        <p:nvPr/>
      </p:nvGrpSpPr>
      <p:grpSpPr>
        <a:xfrm>
          <a:off x="0" y="0"/>
          <a:ext cx="0" cy="0"/>
          <a:chOff x="0" y="0"/>
          <a:chExt cx="0" cy="0"/>
        </a:xfrm>
      </p:grpSpPr>
      <p:sp>
        <p:nvSpPr>
          <p:cNvPr id="66" name="Google Shape;66;p16"/>
          <p:cNvSpPr txBox="1"/>
          <p:nvPr>
            <p:ph type="title"/>
          </p:nvPr>
        </p:nvSpPr>
        <p:spPr>
          <a:xfrm>
            <a:off x="693643" y="685800"/>
            <a:ext cx="4126800" cy="2023200"/>
          </a:xfrm>
          <a:prstGeom prst="rect">
            <a:avLst/>
          </a:prstGeom>
          <a:noFill/>
          <a:ln>
            <a:noFill/>
          </a:ln>
        </p:spPr>
        <p:txBody>
          <a:bodyPr anchorCtr="0" anchor="b" bIns="45700" lIns="91425" spcFirstLastPara="1" rIns="91425" wrap="square" tIns="45700">
            <a:normAutofit/>
          </a:bodyPr>
          <a:lstStyle>
            <a:lvl1pPr lvl="0" rtl="0" algn="ctr">
              <a:lnSpc>
                <a:spcPct val="90000"/>
              </a:lnSpc>
              <a:spcBef>
                <a:spcPts val="0"/>
              </a:spcBef>
              <a:spcAft>
                <a:spcPts val="0"/>
              </a:spcAft>
              <a:buClr>
                <a:schemeClr val="accent1"/>
              </a:buClr>
              <a:buSzPts val="3600"/>
              <a:buFont typeface="Impact"/>
              <a:buNone/>
              <a:defRPr sz="3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7" name="Google Shape;67;p16"/>
          <p:cNvSpPr txBox="1"/>
          <p:nvPr>
            <p:ph idx="1" type="body"/>
          </p:nvPr>
        </p:nvSpPr>
        <p:spPr>
          <a:xfrm>
            <a:off x="5046132" y="685800"/>
            <a:ext cx="6034500" cy="4688700"/>
          </a:xfrm>
          <a:prstGeom prst="rect">
            <a:avLst/>
          </a:prstGeom>
          <a:noFill/>
          <a:ln>
            <a:noFill/>
          </a:ln>
        </p:spPr>
        <p:txBody>
          <a:bodyPr anchorCtr="0" anchor="ctr" bIns="45700" lIns="91425" spcFirstLastPara="1" rIns="91425" wrap="square" tIns="45700">
            <a:normAutofit/>
          </a:bodyPr>
          <a:lstStyle>
            <a:lvl1pPr indent="-411480" lvl="0" marL="457200" rtl="0" algn="l">
              <a:lnSpc>
                <a:spcPct val="120000"/>
              </a:lnSpc>
              <a:spcBef>
                <a:spcPts val="1000"/>
              </a:spcBef>
              <a:spcAft>
                <a:spcPts val="0"/>
              </a:spcAft>
              <a:buSzPts val="2880"/>
              <a:buChar char="•"/>
              <a:defRPr/>
            </a:lvl1pPr>
            <a:lvl2pPr indent="-411480" lvl="1" marL="914400" rtl="0" algn="l">
              <a:lnSpc>
                <a:spcPct val="120000"/>
              </a:lnSpc>
              <a:spcBef>
                <a:spcPts val="500"/>
              </a:spcBef>
              <a:spcAft>
                <a:spcPts val="0"/>
              </a:spcAft>
              <a:buSzPts val="2880"/>
              <a:buChar char="•"/>
              <a:defRPr/>
            </a:lvl2pPr>
            <a:lvl3pPr indent="-411480" lvl="2" marL="1371600" rtl="0" algn="l">
              <a:lnSpc>
                <a:spcPct val="120000"/>
              </a:lnSpc>
              <a:spcBef>
                <a:spcPts val="500"/>
              </a:spcBef>
              <a:spcAft>
                <a:spcPts val="0"/>
              </a:spcAft>
              <a:buSzPts val="2880"/>
              <a:buChar char="•"/>
              <a:defRPr/>
            </a:lvl3pPr>
            <a:lvl4pPr indent="-411480" lvl="3" marL="1828800" rtl="0" algn="l">
              <a:lnSpc>
                <a:spcPct val="120000"/>
              </a:lnSpc>
              <a:spcBef>
                <a:spcPts val="500"/>
              </a:spcBef>
              <a:spcAft>
                <a:spcPts val="0"/>
              </a:spcAft>
              <a:buSzPts val="2880"/>
              <a:buChar char="•"/>
              <a:defRPr/>
            </a:lvl4pPr>
            <a:lvl5pPr indent="-411479" lvl="4" marL="2286000" rtl="0" algn="l">
              <a:lnSpc>
                <a:spcPct val="120000"/>
              </a:lnSpc>
              <a:spcBef>
                <a:spcPts val="500"/>
              </a:spcBef>
              <a:spcAft>
                <a:spcPts val="0"/>
              </a:spcAft>
              <a:buSzPts val="2880"/>
              <a:buChar char="•"/>
              <a:defRPr/>
            </a:lvl5pPr>
            <a:lvl6pPr indent="-411479" lvl="5" marL="2743200" rtl="0" algn="l">
              <a:lnSpc>
                <a:spcPct val="120000"/>
              </a:lnSpc>
              <a:spcBef>
                <a:spcPts val="500"/>
              </a:spcBef>
              <a:spcAft>
                <a:spcPts val="0"/>
              </a:spcAft>
              <a:buSzPts val="2880"/>
              <a:buChar char="•"/>
              <a:defRPr/>
            </a:lvl6pPr>
            <a:lvl7pPr indent="-411479" lvl="6" marL="3200400" rtl="0" algn="l">
              <a:lnSpc>
                <a:spcPct val="120000"/>
              </a:lnSpc>
              <a:spcBef>
                <a:spcPts val="500"/>
              </a:spcBef>
              <a:spcAft>
                <a:spcPts val="0"/>
              </a:spcAft>
              <a:buSzPts val="2880"/>
              <a:buChar char="•"/>
              <a:defRPr/>
            </a:lvl7pPr>
            <a:lvl8pPr indent="-411479" lvl="7" marL="3657600" rtl="0" algn="l">
              <a:lnSpc>
                <a:spcPct val="120000"/>
              </a:lnSpc>
              <a:spcBef>
                <a:spcPts val="500"/>
              </a:spcBef>
              <a:spcAft>
                <a:spcPts val="0"/>
              </a:spcAft>
              <a:buSzPts val="2880"/>
              <a:buChar char="•"/>
              <a:defRPr/>
            </a:lvl8pPr>
            <a:lvl9pPr indent="-411479" lvl="8" marL="4114800" rtl="0" algn="l">
              <a:lnSpc>
                <a:spcPct val="120000"/>
              </a:lnSpc>
              <a:spcBef>
                <a:spcPts val="500"/>
              </a:spcBef>
              <a:spcAft>
                <a:spcPts val="0"/>
              </a:spcAft>
              <a:buSzPts val="2880"/>
              <a:buChar char="•"/>
              <a:defRPr/>
            </a:lvl9pPr>
          </a:lstStyle>
          <a:p/>
        </p:txBody>
      </p:sp>
      <p:sp>
        <p:nvSpPr>
          <p:cNvPr id="68" name="Google Shape;68;p16"/>
          <p:cNvSpPr txBox="1"/>
          <p:nvPr>
            <p:ph idx="2" type="body"/>
          </p:nvPr>
        </p:nvSpPr>
        <p:spPr>
          <a:xfrm>
            <a:off x="693642" y="2709052"/>
            <a:ext cx="4126800" cy="2665500"/>
          </a:xfrm>
          <a:prstGeom prst="rect">
            <a:avLst/>
          </a:prstGeom>
          <a:noFill/>
          <a:ln>
            <a:noFill/>
          </a:ln>
        </p:spPr>
        <p:txBody>
          <a:bodyPr anchorCtr="0" anchor="t" bIns="45700" lIns="91425" spcFirstLastPara="1" rIns="91425" wrap="square" tIns="45700">
            <a:normAutofit/>
          </a:bodyPr>
          <a:lstStyle>
            <a:lvl1pPr indent="-228600" lvl="0" marL="457200" rtl="0" algn="ctr">
              <a:lnSpc>
                <a:spcPct val="120000"/>
              </a:lnSpc>
              <a:spcBef>
                <a:spcPts val="1000"/>
              </a:spcBef>
              <a:spcAft>
                <a:spcPts val="0"/>
              </a:spcAft>
              <a:buSzPts val="2880"/>
              <a:buNone/>
              <a:defRPr sz="1800"/>
            </a:lvl1pPr>
            <a:lvl2pPr indent="-228600" lvl="1" marL="914400" rtl="0" algn="l">
              <a:lnSpc>
                <a:spcPct val="120000"/>
              </a:lnSpc>
              <a:spcBef>
                <a:spcPts val="500"/>
              </a:spcBef>
              <a:spcAft>
                <a:spcPts val="0"/>
              </a:spcAft>
              <a:buSzPts val="2240"/>
              <a:buNone/>
              <a:defRPr sz="1400"/>
            </a:lvl2pPr>
            <a:lvl3pPr indent="-228600" lvl="2" marL="1371600" rtl="0" algn="l">
              <a:lnSpc>
                <a:spcPct val="120000"/>
              </a:lnSpc>
              <a:spcBef>
                <a:spcPts val="500"/>
              </a:spcBef>
              <a:spcAft>
                <a:spcPts val="0"/>
              </a:spcAft>
              <a:buSzPts val="1920"/>
              <a:buNone/>
              <a:defRPr sz="1200"/>
            </a:lvl3pPr>
            <a:lvl4pPr indent="-228600" lvl="3" marL="1828800" rtl="0" algn="l">
              <a:lnSpc>
                <a:spcPct val="120000"/>
              </a:lnSpc>
              <a:spcBef>
                <a:spcPts val="500"/>
              </a:spcBef>
              <a:spcAft>
                <a:spcPts val="0"/>
              </a:spcAft>
              <a:buSzPts val="1600"/>
              <a:buNone/>
              <a:defRPr sz="1000"/>
            </a:lvl4pPr>
            <a:lvl5pPr indent="-228600" lvl="4" marL="2286000" rtl="0" algn="l">
              <a:lnSpc>
                <a:spcPct val="120000"/>
              </a:lnSpc>
              <a:spcBef>
                <a:spcPts val="500"/>
              </a:spcBef>
              <a:spcAft>
                <a:spcPts val="0"/>
              </a:spcAft>
              <a:buSzPts val="1600"/>
              <a:buNone/>
              <a:defRPr sz="1000"/>
            </a:lvl5pPr>
            <a:lvl6pPr indent="-228600" lvl="5" marL="2743200" rtl="0" algn="l">
              <a:lnSpc>
                <a:spcPct val="120000"/>
              </a:lnSpc>
              <a:spcBef>
                <a:spcPts val="500"/>
              </a:spcBef>
              <a:spcAft>
                <a:spcPts val="0"/>
              </a:spcAft>
              <a:buSzPts val="1600"/>
              <a:buNone/>
              <a:defRPr sz="1000"/>
            </a:lvl6pPr>
            <a:lvl7pPr indent="-228600" lvl="6" marL="3200400" rtl="0" algn="l">
              <a:lnSpc>
                <a:spcPct val="120000"/>
              </a:lnSpc>
              <a:spcBef>
                <a:spcPts val="500"/>
              </a:spcBef>
              <a:spcAft>
                <a:spcPts val="0"/>
              </a:spcAft>
              <a:buSzPts val="1600"/>
              <a:buNone/>
              <a:defRPr sz="1000"/>
            </a:lvl7pPr>
            <a:lvl8pPr indent="-228600" lvl="7" marL="3657600" rtl="0" algn="l">
              <a:lnSpc>
                <a:spcPct val="120000"/>
              </a:lnSpc>
              <a:spcBef>
                <a:spcPts val="500"/>
              </a:spcBef>
              <a:spcAft>
                <a:spcPts val="0"/>
              </a:spcAft>
              <a:buSzPts val="1600"/>
              <a:buNone/>
              <a:defRPr sz="1000"/>
            </a:lvl8pPr>
            <a:lvl9pPr indent="-228600" lvl="8" marL="4114800" rtl="0" algn="l">
              <a:lnSpc>
                <a:spcPct val="120000"/>
              </a:lnSpc>
              <a:spcBef>
                <a:spcPts val="500"/>
              </a:spcBef>
              <a:spcAft>
                <a:spcPts val="0"/>
              </a:spcAft>
              <a:buSzPts val="1600"/>
              <a:buNone/>
              <a:defRPr sz="1000"/>
            </a:lvl9pPr>
          </a:lstStyle>
          <a:p/>
        </p:txBody>
      </p:sp>
      <p:sp>
        <p:nvSpPr>
          <p:cNvPr id="69" name="Google Shape;69;p16"/>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70" name="Google Shape;70;p16"/>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71" name="Google Shape;71;p16"/>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C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72" name="Shape 72"/>
        <p:cNvGrpSpPr/>
        <p:nvPr/>
      </p:nvGrpSpPr>
      <p:grpSpPr>
        <a:xfrm>
          <a:off x="0" y="0"/>
          <a:ext cx="0" cy="0"/>
          <a:chOff x="0" y="0"/>
          <a:chExt cx="0" cy="0"/>
        </a:xfrm>
      </p:grpSpPr>
      <p:sp>
        <p:nvSpPr>
          <p:cNvPr id="73" name="Google Shape;73;p17"/>
          <p:cNvSpPr txBox="1"/>
          <p:nvPr>
            <p:ph type="title"/>
          </p:nvPr>
        </p:nvSpPr>
        <p:spPr>
          <a:xfrm>
            <a:off x="685800" y="685800"/>
            <a:ext cx="6345300" cy="2023200"/>
          </a:xfrm>
          <a:prstGeom prst="rect">
            <a:avLst/>
          </a:prstGeom>
          <a:noFill/>
          <a:ln>
            <a:noFill/>
          </a:ln>
        </p:spPr>
        <p:txBody>
          <a:bodyPr anchorCtr="0" anchor="b" bIns="45700" lIns="91425" spcFirstLastPara="1" rIns="91425" wrap="square" tIns="45700">
            <a:normAutofit/>
          </a:bodyPr>
          <a:lstStyle>
            <a:lvl1pPr lvl="0" rtl="0" algn="ctr">
              <a:lnSpc>
                <a:spcPct val="90000"/>
              </a:lnSpc>
              <a:spcBef>
                <a:spcPts val="0"/>
              </a:spcBef>
              <a:spcAft>
                <a:spcPts val="0"/>
              </a:spcAft>
              <a:buClr>
                <a:schemeClr val="accent1"/>
              </a:buClr>
              <a:buSzPts val="3600"/>
              <a:buFont typeface="Impact"/>
              <a:buNone/>
              <a:defRPr sz="36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74" name="Google Shape;74;p17"/>
          <p:cNvSpPr/>
          <p:nvPr>
            <p:ph idx="2" type="pic"/>
          </p:nvPr>
        </p:nvSpPr>
        <p:spPr>
          <a:xfrm>
            <a:off x="7482362" y="0"/>
            <a:ext cx="3598200" cy="5071500"/>
          </a:xfrm>
          <a:prstGeom prst="rect">
            <a:avLst/>
          </a:prstGeom>
          <a:noFill/>
          <a:ln cap="flat" cmpd="thinThick" w="57150">
            <a:solidFill>
              <a:srgbClr val="7F7F7F"/>
            </a:solidFill>
            <a:prstDash val="solid"/>
            <a:miter lim="800000"/>
            <a:headEnd len="sm" w="sm" type="none"/>
            <a:tailEnd len="sm" w="sm" type="none"/>
          </a:ln>
        </p:spPr>
      </p:sp>
      <p:sp>
        <p:nvSpPr>
          <p:cNvPr id="75" name="Google Shape;75;p17"/>
          <p:cNvSpPr txBox="1"/>
          <p:nvPr>
            <p:ph idx="1" type="body"/>
          </p:nvPr>
        </p:nvSpPr>
        <p:spPr>
          <a:xfrm>
            <a:off x="685801" y="2709052"/>
            <a:ext cx="6345300" cy="2362500"/>
          </a:xfrm>
          <a:prstGeom prst="rect">
            <a:avLst/>
          </a:prstGeom>
          <a:noFill/>
          <a:ln>
            <a:noFill/>
          </a:ln>
        </p:spPr>
        <p:txBody>
          <a:bodyPr anchorCtr="0" anchor="t" bIns="45700" lIns="91425" spcFirstLastPara="1" rIns="91425" wrap="square" tIns="45700">
            <a:normAutofit/>
          </a:bodyPr>
          <a:lstStyle>
            <a:lvl1pPr indent="-228600" lvl="0" marL="457200" rtl="0" algn="ctr">
              <a:lnSpc>
                <a:spcPct val="120000"/>
              </a:lnSpc>
              <a:spcBef>
                <a:spcPts val="1000"/>
              </a:spcBef>
              <a:spcAft>
                <a:spcPts val="0"/>
              </a:spcAft>
              <a:buSzPts val="2880"/>
              <a:buNone/>
              <a:defRPr sz="1800"/>
            </a:lvl1pPr>
            <a:lvl2pPr indent="-228600" lvl="1" marL="914400" rtl="0" algn="l">
              <a:lnSpc>
                <a:spcPct val="120000"/>
              </a:lnSpc>
              <a:spcBef>
                <a:spcPts val="500"/>
              </a:spcBef>
              <a:spcAft>
                <a:spcPts val="0"/>
              </a:spcAft>
              <a:buSzPts val="2240"/>
              <a:buNone/>
              <a:defRPr sz="1400"/>
            </a:lvl2pPr>
            <a:lvl3pPr indent="-228600" lvl="2" marL="1371600" rtl="0" algn="l">
              <a:lnSpc>
                <a:spcPct val="120000"/>
              </a:lnSpc>
              <a:spcBef>
                <a:spcPts val="500"/>
              </a:spcBef>
              <a:spcAft>
                <a:spcPts val="0"/>
              </a:spcAft>
              <a:buSzPts val="1920"/>
              <a:buNone/>
              <a:defRPr sz="1200"/>
            </a:lvl3pPr>
            <a:lvl4pPr indent="-228600" lvl="3" marL="1828800" rtl="0" algn="l">
              <a:lnSpc>
                <a:spcPct val="120000"/>
              </a:lnSpc>
              <a:spcBef>
                <a:spcPts val="500"/>
              </a:spcBef>
              <a:spcAft>
                <a:spcPts val="0"/>
              </a:spcAft>
              <a:buSzPts val="1600"/>
              <a:buNone/>
              <a:defRPr sz="1000"/>
            </a:lvl4pPr>
            <a:lvl5pPr indent="-228600" lvl="4" marL="2286000" rtl="0" algn="l">
              <a:lnSpc>
                <a:spcPct val="120000"/>
              </a:lnSpc>
              <a:spcBef>
                <a:spcPts val="500"/>
              </a:spcBef>
              <a:spcAft>
                <a:spcPts val="0"/>
              </a:spcAft>
              <a:buSzPts val="1600"/>
              <a:buNone/>
              <a:defRPr sz="1000"/>
            </a:lvl5pPr>
            <a:lvl6pPr indent="-228600" lvl="5" marL="2743200" rtl="0" algn="l">
              <a:lnSpc>
                <a:spcPct val="120000"/>
              </a:lnSpc>
              <a:spcBef>
                <a:spcPts val="500"/>
              </a:spcBef>
              <a:spcAft>
                <a:spcPts val="0"/>
              </a:spcAft>
              <a:buSzPts val="1600"/>
              <a:buNone/>
              <a:defRPr sz="1000"/>
            </a:lvl6pPr>
            <a:lvl7pPr indent="-228600" lvl="6" marL="3200400" rtl="0" algn="l">
              <a:lnSpc>
                <a:spcPct val="120000"/>
              </a:lnSpc>
              <a:spcBef>
                <a:spcPts val="500"/>
              </a:spcBef>
              <a:spcAft>
                <a:spcPts val="0"/>
              </a:spcAft>
              <a:buSzPts val="1600"/>
              <a:buNone/>
              <a:defRPr sz="1000"/>
            </a:lvl7pPr>
            <a:lvl8pPr indent="-228600" lvl="7" marL="3657600" rtl="0" algn="l">
              <a:lnSpc>
                <a:spcPct val="120000"/>
              </a:lnSpc>
              <a:spcBef>
                <a:spcPts val="500"/>
              </a:spcBef>
              <a:spcAft>
                <a:spcPts val="0"/>
              </a:spcAft>
              <a:buSzPts val="1600"/>
              <a:buNone/>
              <a:defRPr sz="1000"/>
            </a:lvl8pPr>
            <a:lvl9pPr indent="-228600" lvl="8" marL="4114800" rtl="0" algn="l">
              <a:lnSpc>
                <a:spcPct val="120000"/>
              </a:lnSpc>
              <a:spcBef>
                <a:spcPts val="500"/>
              </a:spcBef>
              <a:spcAft>
                <a:spcPts val="0"/>
              </a:spcAft>
              <a:buSzPts val="1600"/>
              <a:buNone/>
              <a:defRPr sz="1000"/>
            </a:lvl9pPr>
          </a:lstStyle>
          <a:p/>
        </p:txBody>
      </p:sp>
      <p:sp>
        <p:nvSpPr>
          <p:cNvPr id="76" name="Google Shape;76;p17"/>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77" name="Google Shape;77;p17"/>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78" name="Google Shape;78;p17"/>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rtl="0" algn="ctr">
              <a:spcBef>
                <a:spcPts val="0"/>
              </a:spcBef>
              <a:buNone/>
              <a:defRPr/>
            </a:lvl1pPr>
            <a:lvl2pPr indent="0" lvl="1" marL="0" rtl="0" algn="ctr">
              <a:spcBef>
                <a:spcPts val="0"/>
              </a:spcBef>
              <a:buNone/>
              <a:defRPr/>
            </a:lvl2pPr>
            <a:lvl3pPr indent="0" lvl="2" marL="0" rtl="0" algn="ctr">
              <a:spcBef>
                <a:spcPts val="0"/>
              </a:spcBef>
              <a:buNone/>
              <a:defRPr/>
            </a:lvl3pPr>
            <a:lvl4pPr indent="0" lvl="3" marL="0" rtl="0" algn="ctr">
              <a:spcBef>
                <a:spcPts val="0"/>
              </a:spcBef>
              <a:buNone/>
              <a:defRPr/>
            </a:lvl4pPr>
            <a:lvl5pPr indent="0" lvl="4" marL="0" rtl="0" algn="ctr">
              <a:spcBef>
                <a:spcPts val="0"/>
              </a:spcBef>
              <a:buNone/>
              <a:defRPr/>
            </a:lvl5pPr>
            <a:lvl6pPr indent="0" lvl="5" marL="0" rtl="0" algn="ctr">
              <a:spcBef>
                <a:spcPts val="0"/>
              </a:spcBef>
              <a:buNone/>
              <a:defRPr/>
            </a:lvl6pPr>
            <a:lvl7pPr indent="0" lvl="6" marL="0" rtl="0" algn="ctr">
              <a:spcBef>
                <a:spcPts val="0"/>
              </a:spcBef>
              <a:buNone/>
              <a:defRPr/>
            </a:lvl7pPr>
            <a:lvl8pPr indent="0" lvl="7" marL="0" rtl="0" algn="ctr">
              <a:spcBef>
                <a:spcPts val="0"/>
              </a:spcBef>
              <a:buNone/>
              <a:defRPr/>
            </a:lvl8pPr>
            <a:lvl9pPr indent="0" lvl="8" marL="0" rtl="0" algn="ctr">
              <a:spcBef>
                <a:spcPts val="0"/>
              </a:spcBef>
              <a:buNone/>
              <a:defRPr/>
            </a:lvl9pPr>
          </a:lstStyle>
          <a:p>
            <a:pPr indent="0" lvl="0" marL="0" rtl="0" algn="ctr">
              <a:spcBef>
                <a:spcPts val="0"/>
              </a:spcBef>
              <a:spcAft>
                <a:spcPts val="0"/>
              </a:spcAft>
              <a:buNone/>
            </a:pPr>
            <a:fld id="{00000000-1234-1234-1234-123412341234}" type="slidenum">
              <a:rPr lang="es-C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theme" Target="../theme/theme1.xml"/><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5.png"/><Relationship Id="rId2" Type="http://schemas.openxmlformats.org/officeDocument/2006/relationships/image" Target="../media/image2.jp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slideLayout" Target="../slideLayouts/slideLayout15.xml"/><Relationship Id="rId16" Type="http://schemas.openxmlformats.org/officeDocument/2006/relationships/slideLayout" Target="../slideLayouts/slideLayout14.xml"/><Relationship Id="rId5" Type="http://schemas.openxmlformats.org/officeDocument/2006/relationships/slideLayout" Target="../slideLayouts/slideLayout3.xml"/><Relationship Id="rId19" Type="http://schemas.openxmlformats.org/officeDocument/2006/relationships/slideLayout" Target="../slideLayouts/slideLayout17.xml"/><Relationship Id="rId6" Type="http://schemas.openxmlformats.org/officeDocument/2006/relationships/slideLayout" Target="../slideLayouts/slideLayout4.xml"/><Relationship Id="rId18" Type="http://schemas.openxmlformats.org/officeDocument/2006/relationships/slideLayout" Target="../slideLayouts/slideLayout16.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pic>
        <p:nvPicPr>
          <p:cNvPr descr="Brickwork-HD-R1a.jpg" id="6" name="Google Shape;6;p8"/>
          <p:cNvPicPr preferRelativeResize="0"/>
          <p:nvPr/>
        </p:nvPicPr>
        <p:blipFill rotWithShape="1">
          <a:blip r:embed="rId2">
            <a:alphaModFix/>
          </a:blip>
          <a:srcRect b="0" l="0" r="0" t="0"/>
          <a:stretch/>
        </p:blipFill>
        <p:spPr>
          <a:xfrm>
            <a:off x="0" y="0"/>
            <a:ext cx="12192000" cy="6858000"/>
          </a:xfrm>
          <a:prstGeom prst="rect">
            <a:avLst/>
          </a:prstGeom>
          <a:noFill/>
          <a:ln>
            <a:noFill/>
          </a:ln>
        </p:spPr>
      </p:pic>
      <p:grpSp>
        <p:nvGrpSpPr>
          <p:cNvPr id="7" name="Google Shape;7;p8"/>
          <p:cNvGrpSpPr/>
          <p:nvPr/>
        </p:nvGrpSpPr>
        <p:grpSpPr>
          <a:xfrm>
            <a:off x="-25397" y="0"/>
            <a:ext cx="12005298" cy="6644100"/>
            <a:chOff x="-25397" y="0"/>
            <a:chExt cx="12005298" cy="6644100"/>
          </a:xfrm>
        </p:grpSpPr>
        <p:sp>
          <p:nvSpPr>
            <p:cNvPr id="8" name="Google Shape;8;p8"/>
            <p:cNvSpPr/>
            <p:nvPr/>
          </p:nvSpPr>
          <p:spPr>
            <a:xfrm>
              <a:off x="1" y="0"/>
              <a:ext cx="11979900" cy="6644100"/>
            </a:xfrm>
            <a:prstGeom prst="rect">
              <a:avLst/>
            </a:prstGeom>
            <a:blipFill rotWithShape="1">
              <a:blip r:embed="rId1">
                <a:alphaModFix/>
              </a:blip>
              <a:stretch>
                <a:fillRect b="0" l="0" r="0" t="0"/>
              </a:stretch>
            </a:blipFill>
            <a:ln>
              <a:noFill/>
            </a:ln>
            <a:effectLst>
              <a:outerShdw blurRad="98425" rotWithShape="0" algn="tl" dir="4380000" dist="76200">
                <a:srgbClr val="000000">
                  <a:alpha val="6784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 name="Google Shape;9;p8"/>
            <p:cNvSpPr/>
            <p:nvPr/>
          </p:nvSpPr>
          <p:spPr>
            <a:xfrm>
              <a:off x="-25397" y="0"/>
              <a:ext cx="11773291" cy="6419514"/>
            </a:xfrm>
            <a:custGeom>
              <a:rect b="b" l="l" r="r" t="t"/>
              <a:pathLst>
                <a:path extrusionOk="0" h="6419514" w="11773291">
                  <a:moveTo>
                    <a:pt x="11750059" y="0"/>
                  </a:moveTo>
                  <a:lnTo>
                    <a:pt x="11773291" y="6419514"/>
                  </a:lnTo>
                  <a:lnTo>
                    <a:pt x="0" y="6411047"/>
                  </a:lnTo>
                </a:path>
              </a:pathLst>
            </a:custGeom>
            <a:noFill/>
            <a:ln cap="flat" cmpd="sng" w="82550">
              <a:solidFill>
                <a:srgbClr val="7F7F7F"/>
              </a:solidFill>
              <a:prstDash val="solid"/>
              <a:miter lim="800000"/>
              <a:headEnd len="sm" w="sm" type="none"/>
              <a:tailEnd len="sm" w="sm" type="none"/>
            </a:ln>
          </p:spPr>
        </p:sp>
        <p:sp>
          <p:nvSpPr>
            <p:cNvPr id="10" name="Google Shape;10;p8"/>
            <p:cNvSpPr/>
            <p:nvPr/>
          </p:nvSpPr>
          <p:spPr>
            <a:xfrm>
              <a:off x="1" y="5600215"/>
              <a:ext cx="11706600" cy="780600"/>
            </a:xfrm>
            <a:prstGeom prst="rect">
              <a:avLst/>
            </a:prstGeom>
            <a:gradFill>
              <a:gsLst>
                <a:gs pos="0">
                  <a:schemeClr val="accent1"/>
                </a:gs>
                <a:gs pos="34000">
                  <a:schemeClr val="accent1"/>
                </a:gs>
                <a:gs pos="100000">
                  <a:srgbClr val="5C0607"/>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 name="Google Shape;11;p8"/>
          <p:cNvSpPr txBox="1"/>
          <p:nvPr>
            <p:ph type="title"/>
          </p:nvPr>
        </p:nvSpPr>
        <p:spPr>
          <a:xfrm>
            <a:off x="685801" y="685800"/>
            <a:ext cx="10396800" cy="11520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accent1"/>
              </a:buClr>
              <a:buSzPts val="5400"/>
              <a:buFont typeface="Impact"/>
              <a:buNone/>
              <a:defRPr b="0" i="0" sz="5400" u="none" cap="none" strike="noStrike">
                <a:solidFill>
                  <a:schemeClr val="accent1"/>
                </a:solidFill>
                <a:latin typeface="Impact"/>
                <a:ea typeface="Impact"/>
                <a:cs typeface="Impact"/>
                <a:sym typeface="Impact"/>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12" name="Google Shape;12;p8"/>
          <p:cNvSpPr txBox="1"/>
          <p:nvPr>
            <p:ph idx="1" type="body"/>
          </p:nvPr>
        </p:nvSpPr>
        <p:spPr>
          <a:xfrm>
            <a:off x="685800" y="2063396"/>
            <a:ext cx="10396800" cy="3311100"/>
          </a:xfrm>
          <a:prstGeom prst="rect">
            <a:avLst/>
          </a:prstGeom>
          <a:noFill/>
          <a:ln>
            <a:noFill/>
          </a:ln>
        </p:spPr>
        <p:txBody>
          <a:bodyPr anchorCtr="0" anchor="ctr" bIns="45700" lIns="91425" spcFirstLastPara="1" rIns="91425" wrap="square" tIns="45700">
            <a:normAutofit/>
          </a:bodyPr>
          <a:lstStyle>
            <a:lvl1pPr indent="-431800" lvl="0" marL="457200" marR="0" rtl="0" algn="l">
              <a:lnSpc>
                <a:spcPct val="120000"/>
              </a:lnSpc>
              <a:spcBef>
                <a:spcPts val="1000"/>
              </a:spcBef>
              <a:spcAft>
                <a:spcPts val="0"/>
              </a:spcAft>
              <a:buClr>
                <a:schemeClr val="accent1"/>
              </a:buClr>
              <a:buSzPts val="3200"/>
              <a:buFont typeface="Arial"/>
              <a:buChar char="•"/>
              <a:defRPr b="0" i="0" sz="2000" u="none" cap="none" strike="noStrike">
                <a:solidFill>
                  <a:schemeClr val="dk1"/>
                </a:solidFill>
                <a:latin typeface="Impact"/>
                <a:ea typeface="Impact"/>
                <a:cs typeface="Impact"/>
                <a:sym typeface="Impact"/>
              </a:defRPr>
            </a:lvl1pPr>
            <a:lvl2pPr indent="-411480" lvl="1" marL="914400" marR="0" rtl="0" algn="l">
              <a:lnSpc>
                <a:spcPct val="120000"/>
              </a:lnSpc>
              <a:spcBef>
                <a:spcPts val="500"/>
              </a:spcBef>
              <a:spcAft>
                <a:spcPts val="0"/>
              </a:spcAft>
              <a:buClr>
                <a:schemeClr val="accent1"/>
              </a:buClr>
              <a:buSzPts val="2880"/>
              <a:buFont typeface="Arial"/>
              <a:buChar char="•"/>
              <a:defRPr b="0" i="0" sz="1800" u="none" cap="none" strike="noStrike">
                <a:solidFill>
                  <a:schemeClr val="dk1"/>
                </a:solidFill>
                <a:latin typeface="Impact"/>
                <a:ea typeface="Impact"/>
                <a:cs typeface="Impact"/>
                <a:sym typeface="Impact"/>
              </a:defRPr>
            </a:lvl2pPr>
            <a:lvl3pPr indent="-391160" lvl="2" marL="1371600" marR="0" rtl="0" algn="l">
              <a:lnSpc>
                <a:spcPct val="120000"/>
              </a:lnSpc>
              <a:spcBef>
                <a:spcPts val="500"/>
              </a:spcBef>
              <a:spcAft>
                <a:spcPts val="0"/>
              </a:spcAft>
              <a:buClr>
                <a:schemeClr val="accent1"/>
              </a:buClr>
              <a:buSzPts val="2560"/>
              <a:buFont typeface="Arial"/>
              <a:buChar char="•"/>
              <a:defRPr b="0" i="0" sz="1600" u="none" cap="none" strike="noStrike">
                <a:solidFill>
                  <a:schemeClr val="dk1"/>
                </a:solidFill>
                <a:latin typeface="Impact"/>
                <a:ea typeface="Impact"/>
                <a:cs typeface="Impact"/>
                <a:sym typeface="Impact"/>
              </a:defRPr>
            </a:lvl3pPr>
            <a:lvl4pPr indent="-370839" lvl="3" marL="1828800" marR="0" rtl="0" algn="l">
              <a:lnSpc>
                <a:spcPct val="120000"/>
              </a:lnSpc>
              <a:spcBef>
                <a:spcPts val="500"/>
              </a:spcBef>
              <a:spcAft>
                <a:spcPts val="0"/>
              </a:spcAft>
              <a:buClr>
                <a:schemeClr val="accent1"/>
              </a:buClr>
              <a:buSzPts val="2240"/>
              <a:buFont typeface="Arial"/>
              <a:buChar char="•"/>
              <a:defRPr b="0" i="0" sz="1400" u="none" cap="none" strike="noStrike">
                <a:solidFill>
                  <a:schemeClr val="dk1"/>
                </a:solidFill>
                <a:latin typeface="Impact"/>
                <a:ea typeface="Impact"/>
                <a:cs typeface="Impact"/>
                <a:sym typeface="Impact"/>
              </a:defRPr>
            </a:lvl4pPr>
            <a:lvl5pPr indent="-370839" lvl="4" marL="2286000" marR="0" rtl="0" algn="l">
              <a:lnSpc>
                <a:spcPct val="120000"/>
              </a:lnSpc>
              <a:spcBef>
                <a:spcPts val="500"/>
              </a:spcBef>
              <a:spcAft>
                <a:spcPts val="0"/>
              </a:spcAft>
              <a:buClr>
                <a:schemeClr val="accent1"/>
              </a:buClr>
              <a:buSzPts val="2240"/>
              <a:buFont typeface="Arial"/>
              <a:buChar char="•"/>
              <a:defRPr b="0" i="0" sz="1400" u="none" cap="none" strike="noStrike">
                <a:solidFill>
                  <a:schemeClr val="dk1"/>
                </a:solidFill>
                <a:latin typeface="Impact"/>
                <a:ea typeface="Impact"/>
                <a:cs typeface="Impact"/>
                <a:sym typeface="Impact"/>
              </a:defRPr>
            </a:lvl5pPr>
            <a:lvl6pPr indent="-370839" lvl="5" marL="2743200" marR="0" rtl="0" algn="l">
              <a:lnSpc>
                <a:spcPct val="120000"/>
              </a:lnSpc>
              <a:spcBef>
                <a:spcPts val="500"/>
              </a:spcBef>
              <a:spcAft>
                <a:spcPts val="0"/>
              </a:spcAft>
              <a:buClr>
                <a:schemeClr val="accent1"/>
              </a:buClr>
              <a:buSzPts val="2240"/>
              <a:buFont typeface="Arial"/>
              <a:buChar char="•"/>
              <a:defRPr b="0" i="0" sz="1400" u="none" cap="none" strike="noStrike">
                <a:solidFill>
                  <a:schemeClr val="dk1"/>
                </a:solidFill>
                <a:latin typeface="Impact"/>
                <a:ea typeface="Impact"/>
                <a:cs typeface="Impact"/>
                <a:sym typeface="Impact"/>
              </a:defRPr>
            </a:lvl6pPr>
            <a:lvl7pPr indent="-370839" lvl="6" marL="3200400" marR="0" rtl="0" algn="l">
              <a:lnSpc>
                <a:spcPct val="120000"/>
              </a:lnSpc>
              <a:spcBef>
                <a:spcPts val="500"/>
              </a:spcBef>
              <a:spcAft>
                <a:spcPts val="0"/>
              </a:spcAft>
              <a:buClr>
                <a:schemeClr val="accent1"/>
              </a:buClr>
              <a:buSzPts val="2240"/>
              <a:buFont typeface="Arial"/>
              <a:buChar char="•"/>
              <a:defRPr b="0" i="0" sz="1400" u="none" cap="none" strike="noStrike">
                <a:solidFill>
                  <a:schemeClr val="dk1"/>
                </a:solidFill>
                <a:latin typeface="Impact"/>
                <a:ea typeface="Impact"/>
                <a:cs typeface="Impact"/>
                <a:sym typeface="Impact"/>
              </a:defRPr>
            </a:lvl7pPr>
            <a:lvl8pPr indent="-370840" lvl="7" marL="3657600" marR="0" rtl="0" algn="l">
              <a:lnSpc>
                <a:spcPct val="120000"/>
              </a:lnSpc>
              <a:spcBef>
                <a:spcPts val="500"/>
              </a:spcBef>
              <a:spcAft>
                <a:spcPts val="0"/>
              </a:spcAft>
              <a:buClr>
                <a:schemeClr val="accent1"/>
              </a:buClr>
              <a:buSzPts val="2240"/>
              <a:buFont typeface="Arial"/>
              <a:buChar char="•"/>
              <a:defRPr b="0" i="0" sz="1400" u="none" cap="none" strike="noStrike">
                <a:solidFill>
                  <a:schemeClr val="dk1"/>
                </a:solidFill>
                <a:latin typeface="Impact"/>
                <a:ea typeface="Impact"/>
                <a:cs typeface="Impact"/>
                <a:sym typeface="Impact"/>
              </a:defRPr>
            </a:lvl8pPr>
            <a:lvl9pPr indent="-370840" lvl="8" marL="4114800" marR="0" rtl="0" algn="l">
              <a:lnSpc>
                <a:spcPct val="120000"/>
              </a:lnSpc>
              <a:spcBef>
                <a:spcPts val="500"/>
              </a:spcBef>
              <a:spcAft>
                <a:spcPts val="0"/>
              </a:spcAft>
              <a:buClr>
                <a:schemeClr val="accent1"/>
              </a:buClr>
              <a:buSzPts val="2240"/>
              <a:buFont typeface="Arial"/>
              <a:buChar char="•"/>
              <a:defRPr b="0" i="0" sz="1400" u="none" cap="none" strike="noStrike">
                <a:solidFill>
                  <a:schemeClr val="dk1"/>
                </a:solidFill>
                <a:latin typeface="Impact"/>
                <a:ea typeface="Impact"/>
                <a:cs typeface="Impact"/>
                <a:sym typeface="Impact"/>
              </a:defRPr>
            </a:lvl9pPr>
          </a:lstStyle>
          <a:p/>
        </p:txBody>
      </p:sp>
      <p:sp>
        <p:nvSpPr>
          <p:cNvPr id="13" name="Google Shape;13;p8"/>
          <p:cNvSpPr txBox="1"/>
          <p:nvPr>
            <p:ph idx="10" type="dt"/>
          </p:nvPr>
        </p:nvSpPr>
        <p:spPr>
          <a:xfrm>
            <a:off x="7298083" y="5757334"/>
            <a:ext cx="3784500" cy="49860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3200" u="none" cap="none" strike="noStrike">
                <a:solidFill>
                  <a:srgbClr val="5C0607"/>
                </a:solidFill>
                <a:latin typeface="Impact"/>
                <a:ea typeface="Impact"/>
                <a:cs typeface="Impact"/>
                <a:sym typeface="Impact"/>
              </a:defRPr>
            </a:lvl1pPr>
            <a:lvl2pPr lvl="1" marR="0" rtl="0" algn="l">
              <a:spcBef>
                <a:spcPts val="0"/>
              </a:spcBef>
              <a:spcAft>
                <a:spcPts val="0"/>
              </a:spcAft>
              <a:buSzPts val="1400"/>
              <a:buNone/>
              <a:defRPr b="0" i="0" sz="1800" u="none" cap="none" strike="noStrike">
                <a:solidFill>
                  <a:schemeClr val="dk1"/>
                </a:solidFill>
                <a:latin typeface="Impact"/>
                <a:ea typeface="Impact"/>
                <a:cs typeface="Impact"/>
                <a:sym typeface="Impact"/>
              </a:defRPr>
            </a:lvl2pPr>
            <a:lvl3pPr lvl="2" marR="0" rtl="0" algn="l">
              <a:spcBef>
                <a:spcPts val="0"/>
              </a:spcBef>
              <a:spcAft>
                <a:spcPts val="0"/>
              </a:spcAft>
              <a:buSzPts val="1400"/>
              <a:buNone/>
              <a:defRPr b="0" i="0" sz="1800" u="none" cap="none" strike="noStrike">
                <a:solidFill>
                  <a:schemeClr val="dk1"/>
                </a:solidFill>
                <a:latin typeface="Impact"/>
                <a:ea typeface="Impact"/>
                <a:cs typeface="Impact"/>
                <a:sym typeface="Impact"/>
              </a:defRPr>
            </a:lvl3pPr>
            <a:lvl4pPr lvl="3" marR="0" rtl="0" algn="l">
              <a:spcBef>
                <a:spcPts val="0"/>
              </a:spcBef>
              <a:spcAft>
                <a:spcPts val="0"/>
              </a:spcAft>
              <a:buSzPts val="1400"/>
              <a:buNone/>
              <a:defRPr b="0" i="0" sz="1800" u="none" cap="none" strike="noStrike">
                <a:solidFill>
                  <a:schemeClr val="dk1"/>
                </a:solidFill>
                <a:latin typeface="Impact"/>
                <a:ea typeface="Impact"/>
                <a:cs typeface="Impact"/>
                <a:sym typeface="Impact"/>
              </a:defRPr>
            </a:lvl4pPr>
            <a:lvl5pPr lvl="4" marR="0" rtl="0" algn="l">
              <a:spcBef>
                <a:spcPts val="0"/>
              </a:spcBef>
              <a:spcAft>
                <a:spcPts val="0"/>
              </a:spcAft>
              <a:buSzPts val="1400"/>
              <a:buNone/>
              <a:defRPr b="0" i="0" sz="1800" u="none" cap="none" strike="noStrike">
                <a:solidFill>
                  <a:schemeClr val="dk1"/>
                </a:solidFill>
                <a:latin typeface="Impact"/>
                <a:ea typeface="Impact"/>
                <a:cs typeface="Impact"/>
                <a:sym typeface="Impact"/>
              </a:defRPr>
            </a:lvl5pPr>
            <a:lvl6pPr lvl="5" marR="0" rtl="0" algn="l">
              <a:spcBef>
                <a:spcPts val="0"/>
              </a:spcBef>
              <a:spcAft>
                <a:spcPts val="0"/>
              </a:spcAft>
              <a:buSzPts val="1400"/>
              <a:buNone/>
              <a:defRPr b="0" i="0" sz="1800" u="none" cap="none" strike="noStrike">
                <a:solidFill>
                  <a:schemeClr val="dk1"/>
                </a:solidFill>
                <a:latin typeface="Impact"/>
                <a:ea typeface="Impact"/>
                <a:cs typeface="Impact"/>
                <a:sym typeface="Impact"/>
              </a:defRPr>
            </a:lvl6pPr>
            <a:lvl7pPr lvl="6" marR="0" rtl="0" algn="l">
              <a:spcBef>
                <a:spcPts val="0"/>
              </a:spcBef>
              <a:spcAft>
                <a:spcPts val="0"/>
              </a:spcAft>
              <a:buSzPts val="1400"/>
              <a:buNone/>
              <a:defRPr b="0" i="0" sz="1800" u="none" cap="none" strike="noStrike">
                <a:solidFill>
                  <a:schemeClr val="dk1"/>
                </a:solidFill>
                <a:latin typeface="Impact"/>
                <a:ea typeface="Impact"/>
                <a:cs typeface="Impact"/>
                <a:sym typeface="Impact"/>
              </a:defRPr>
            </a:lvl7pPr>
            <a:lvl8pPr lvl="7" marR="0" rtl="0" algn="l">
              <a:spcBef>
                <a:spcPts val="0"/>
              </a:spcBef>
              <a:spcAft>
                <a:spcPts val="0"/>
              </a:spcAft>
              <a:buSzPts val="1400"/>
              <a:buNone/>
              <a:defRPr b="0" i="0" sz="1800" u="none" cap="none" strike="noStrike">
                <a:solidFill>
                  <a:schemeClr val="dk1"/>
                </a:solidFill>
                <a:latin typeface="Impact"/>
                <a:ea typeface="Impact"/>
                <a:cs typeface="Impact"/>
                <a:sym typeface="Impact"/>
              </a:defRPr>
            </a:lvl8pPr>
            <a:lvl9pPr lvl="8" marR="0" rtl="0" algn="l">
              <a:spcBef>
                <a:spcPts val="0"/>
              </a:spcBef>
              <a:spcAft>
                <a:spcPts val="0"/>
              </a:spcAft>
              <a:buSzPts val="1400"/>
              <a:buNone/>
              <a:defRPr b="0" i="0" sz="1800" u="none" cap="none" strike="noStrike">
                <a:solidFill>
                  <a:schemeClr val="dk1"/>
                </a:solidFill>
                <a:latin typeface="Impact"/>
                <a:ea typeface="Impact"/>
                <a:cs typeface="Impact"/>
                <a:sym typeface="Impact"/>
              </a:defRPr>
            </a:lvl9pPr>
          </a:lstStyle>
          <a:p/>
        </p:txBody>
      </p:sp>
      <p:sp>
        <p:nvSpPr>
          <p:cNvPr id="14" name="Google Shape;14;p8"/>
          <p:cNvSpPr txBox="1"/>
          <p:nvPr>
            <p:ph idx="11" type="ftr"/>
          </p:nvPr>
        </p:nvSpPr>
        <p:spPr>
          <a:xfrm>
            <a:off x="685801" y="5757334"/>
            <a:ext cx="5499600" cy="4986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3200" u="none" cap="none" strike="noStrike">
                <a:solidFill>
                  <a:srgbClr val="5C0607"/>
                </a:solidFill>
                <a:latin typeface="Impact"/>
                <a:ea typeface="Impact"/>
                <a:cs typeface="Impact"/>
                <a:sym typeface="Impact"/>
              </a:defRPr>
            </a:lvl1pPr>
            <a:lvl2pPr lvl="1" marR="0" rtl="0" algn="l">
              <a:spcBef>
                <a:spcPts val="0"/>
              </a:spcBef>
              <a:spcAft>
                <a:spcPts val="0"/>
              </a:spcAft>
              <a:buSzPts val="1400"/>
              <a:buNone/>
              <a:defRPr b="0" i="0" sz="1800" u="none" cap="none" strike="noStrike">
                <a:solidFill>
                  <a:schemeClr val="dk1"/>
                </a:solidFill>
                <a:latin typeface="Impact"/>
                <a:ea typeface="Impact"/>
                <a:cs typeface="Impact"/>
                <a:sym typeface="Impact"/>
              </a:defRPr>
            </a:lvl2pPr>
            <a:lvl3pPr lvl="2" marR="0" rtl="0" algn="l">
              <a:spcBef>
                <a:spcPts val="0"/>
              </a:spcBef>
              <a:spcAft>
                <a:spcPts val="0"/>
              </a:spcAft>
              <a:buSzPts val="1400"/>
              <a:buNone/>
              <a:defRPr b="0" i="0" sz="1800" u="none" cap="none" strike="noStrike">
                <a:solidFill>
                  <a:schemeClr val="dk1"/>
                </a:solidFill>
                <a:latin typeface="Impact"/>
                <a:ea typeface="Impact"/>
                <a:cs typeface="Impact"/>
                <a:sym typeface="Impact"/>
              </a:defRPr>
            </a:lvl3pPr>
            <a:lvl4pPr lvl="3" marR="0" rtl="0" algn="l">
              <a:spcBef>
                <a:spcPts val="0"/>
              </a:spcBef>
              <a:spcAft>
                <a:spcPts val="0"/>
              </a:spcAft>
              <a:buSzPts val="1400"/>
              <a:buNone/>
              <a:defRPr b="0" i="0" sz="1800" u="none" cap="none" strike="noStrike">
                <a:solidFill>
                  <a:schemeClr val="dk1"/>
                </a:solidFill>
                <a:latin typeface="Impact"/>
                <a:ea typeface="Impact"/>
                <a:cs typeface="Impact"/>
                <a:sym typeface="Impact"/>
              </a:defRPr>
            </a:lvl4pPr>
            <a:lvl5pPr lvl="4" marR="0" rtl="0" algn="l">
              <a:spcBef>
                <a:spcPts val="0"/>
              </a:spcBef>
              <a:spcAft>
                <a:spcPts val="0"/>
              </a:spcAft>
              <a:buSzPts val="1400"/>
              <a:buNone/>
              <a:defRPr b="0" i="0" sz="1800" u="none" cap="none" strike="noStrike">
                <a:solidFill>
                  <a:schemeClr val="dk1"/>
                </a:solidFill>
                <a:latin typeface="Impact"/>
                <a:ea typeface="Impact"/>
                <a:cs typeface="Impact"/>
                <a:sym typeface="Impact"/>
              </a:defRPr>
            </a:lvl5pPr>
            <a:lvl6pPr lvl="5" marR="0" rtl="0" algn="l">
              <a:spcBef>
                <a:spcPts val="0"/>
              </a:spcBef>
              <a:spcAft>
                <a:spcPts val="0"/>
              </a:spcAft>
              <a:buSzPts val="1400"/>
              <a:buNone/>
              <a:defRPr b="0" i="0" sz="1800" u="none" cap="none" strike="noStrike">
                <a:solidFill>
                  <a:schemeClr val="dk1"/>
                </a:solidFill>
                <a:latin typeface="Impact"/>
                <a:ea typeface="Impact"/>
                <a:cs typeface="Impact"/>
                <a:sym typeface="Impact"/>
              </a:defRPr>
            </a:lvl6pPr>
            <a:lvl7pPr lvl="6" marR="0" rtl="0" algn="l">
              <a:spcBef>
                <a:spcPts val="0"/>
              </a:spcBef>
              <a:spcAft>
                <a:spcPts val="0"/>
              </a:spcAft>
              <a:buSzPts val="1400"/>
              <a:buNone/>
              <a:defRPr b="0" i="0" sz="1800" u="none" cap="none" strike="noStrike">
                <a:solidFill>
                  <a:schemeClr val="dk1"/>
                </a:solidFill>
                <a:latin typeface="Impact"/>
                <a:ea typeface="Impact"/>
                <a:cs typeface="Impact"/>
                <a:sym typeface="Impact"/>
              </a:defRPr>
            </a:lvl7pPr>
            <a:lvl8pPr lvl="7" marR="0" rtl="0" algn="l">
              <a:spcBef>
                <a:spcPts val="0"/>
              </a:spcBef>
              <a:spcAft>
                <a:spcPts val="0"/>
              </a:spcAft>
              <a:buSzPts val="1400"/>
              <a:buNone/>
              <a:defRPr b="0" i="0" sz="1800" u="none" cap="none" strike="noStrike">
                <a:solidFill>
                  <a:schemeClr val="dk1"/>
                </a:solidFill>
                <a:latin typeface="Impact"/>
                <a:ea typeface="Impact"/>
                <a:cs typeface="Impact"/>
                <a:sym typeface="Impact"/>
              </a:defRPr>
            </a:lvl8pPr>
            <a:lvl9pPr lvl="8" marR="0" rtl="0" algn="l">
              <a:spcBef>
                <a:spcPts val="0"/>
              </a:spcBef>
              <a:spcAft>
                <a:spcPts val="0"/>
              </a:spcAft>
              <a:buSzPts val="1400"/>
              <a:buNone/>
              <a:defRPr b="0" i="0" sz="1800" u="none" cap="none" strike="noStrike">
                <a:solidFill>
                  <a:schemeClr val="dk1"/>
                </a:solidFill>
                <a:latin typeface="Impact"/>
                <a:ea typeface="Impact"/>
                <a:cs typeface="Impact"/>
                <a:sym typeface="Impact"/>
              </a:defRPr>
            </a:lvl9pPr>
          </a:lstStyle>
          <a:p/>
        </p:txBody>
      </p:sp>
      <p:sp>
        <p:nvSpPr>
          <p:cNvPr id="15" name="Google Shape;15;p8"/>
          <p:cNvSpPr txBox="1"/>
          <p:nvPr>
            <p:ph idx="12" type="sldNum"/>
          </p:nvPr>
        </p:nvSpPr>
        <p:spPr>
          <a:xfrm>
            <a:off x="6287121" y="5757334"/>
            <a:ext cx="907200" cy="498600"/>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0" i="0" sz="3200" u="none" cap="none" strike="noStrike">
                <a:solidFill>
                  <a:srgbClr val="5C0607"/>
                </a:solidFill>
                <a:latin typeface="Impact"/>
                <a:ea typeface="Impact"/>
                <a:cs typeface="Impact"/>
                <a:sym typeface="Impact"/>
              </a:defRPr>
            </a:lvl1pPr>
            <a:lvl2pPr indent="0" lvl="1" marL="0" marR="0" rtl="0" algn="ctr">
              <a:spcBef>
                <a:spcPts val="0"/>
              </a:spcBef>
              <a:buNone/>
              <a:defRPr b="0" i="0" sz="3200" u="none" cap="none" strike="noStrike">
                <a:solidFill>
                  <a:srgbClr val="5C0607"/>
                </a:solidFill>
                <a:latin typeface="Impact"/>
                <a:ea typeface="Impact"/>
                <a:cs typeface="Impact"/>
                <a:sym typeface="Impact"/>
              </a:defRPr>
            </a:lvl2pPr>
            <a:lvl3pPr indent="0" lvl="2" marL="0" marR="0" rtl="0" algn="ctr">
              <a:spcBef>
                <a:spcPts val="0"/>
              </a:spcBef>
              <a:buNone/>
              <a:defRPr b="0" i="0" sz="3200" u="none" cap="none" strike="noStrike">
                <a:solidFill>
                  <a:srgbClr val="5C0607"/>
                </a:solidFill>
                <a:latin typeface="Impact"/>
                <a:ea typeface="Impact"/>
                <a:cs typeface="Impact"/>
                <a:sym typeface="Impact"/>
              </a:defRPr>
            </a:lvl3pPr>
            <a:lvl4pPr indent="0" lvl="3" marL="0" marR="0" rtl="0" algn="ctr">
              <a:spcBef>
                <a:spcPts val="0"/>
              </a:spcBef>
              <a:buNone/>
              <a:defRPr b="0" i="0" sz="3200" u="none" cap="none" strike="noStrike">
                <a:solidFill>
                  <a:srgbClr val="5C0607"/>
                </a:solidFill>
                <a:latin typeface="Impact"/>
                <a:ea typeface="Impact"/>
                <a:cs typeface="Impact"/>
                <a:sym typeface="Impact"/>
              </a:defRPr>
            </a:lvl4pPr>
            <a:lvl5pPr indent="0" lvl="4" marL="0" marR="0" rtl="0" algn="ctr">
              <a:spcBef>
                <a:spcPts val="0"/>
              </a:spcBef>
              <a:buNone/>
              <a:defRPr b="0" i="0" sz="3200" u="none" cap="none" strike="noStrike">
                <a:solidFill>
                  <a:srgbClr val="5C0607"/>
                </a:solidFill>
                <a:latin typeface="Impact"/>
                <a:ea typeface="Impact"/>
                <a:cs typeface="Impact"/>
                <a:sym typeface="Impact"/>
              </a:defRPr>
            </a:lvl5pPr>
            <a:lvl6pPr indent="0" lvl="5" marL="0" marR="0" rtl="0" algn="ctr">
              <a:spcBef>
                <a:spcPts val="0"/>
              </a:spcBef>
              <a:buNone/>
              <a:defRPr b="0" i="0" sz="3200" u="none" cap="none" strike="noStrike">
                <a:solidFill>
                  <a:srgbClr val="5C0607"/>
                </a:solidFill>
                <a:latin typeface="Impact"/>
                <a:ea typeface="Impact"/>
                <a:cs typeface="Impact"/>
                <a:sym typeface="Impact"/>
              </a:defRPr>
            </a:lvl6pPr>
            <a:lvl7pPr indent="0" lvl="6" marL="0" marR="0" rtl="0" algn="ctr">
              <a:spcBef>
                <a:spcPts val="0"/>
              </a:spcBef>
              <a:buNone/>
              <a:defRPr b="0" i="0" sz="3200" u="none" cap="none" strike="noStrike">
                <a:solidFill>
                  <a:srgbClr val="5C0607"/>
                </a:solidFill>
                <a:latin typeface="Impact"/>
                <a:ea typeface="Impact"/>
                <a:cs typeface="Impact"/>
                <a:sym typeface="Impact"/>
              </a:defRPr>
            </a:lvl7pPr>
            <a:lvl8pPr indent="0" lvl="7" marL="0" marR="0" rtl="0" algn="ctr">
              <a:spcBef>
                <a:spcPts val="0"/>
              </a:spcBef>
              <a:buNone/>
              <a:defRPr b="0" i="0" sz="3200" u="none" cap="none" strike="noStrike">
                <a:solidFill>
                  <a:srgbClr val="5C0607"/>
                </a:solidFill>
                <a:latin typeface="Impact"/>
                <a:ea typeface="Impact"/>
                <a:cs typeface="Impact"/>
                <a:sym typeface="Impact"/>
              </a:defRPr>
            </a:lvl8pPr>
            <a:lvl9pPr indent="0" lvl="8" marL="0" marR="0" rtl="0" algn="ctr">
              <a:spcBef>
                <a:spcPts val="0"/>
              </a:spcBef>
              <a:buNone/>
              <a:defRPr b="0" i="0" sz="3200" u="none" cap="none" strike="noStrike">
                <a:solidFill>
                  <a:srgbClr val="5C0607"/>
                </a:solidFill>
                <a:latin typeface="Impact"/>
                <a:ea typeface="Impact"/>
                <a:cs typeface="Impact"/>
                <a:sym typeface="Impact"/>
              </a:defRPr>
            </a:lvl9pPr>
          </a:lstStyle>
          <a:p>
            <a:pPr indent="0" lvl="0" marL="0" rtl="0" algn="ctr">
              <a:spcBef>
                <a:spcPts val="0"/>
              </a:spcBef>
              <a:spcAft>
                <a:spcPts val="0"/>
              </a:spcAft>
              <a:buNone/>
            </a:pPr>
            <a:fld id="{00000000-1234-1234-1234-123412341234}" type="slidenum">
              <a:rPr lang="es-CL"/>
              <a:t>‹#›</a:t>
            </a:fld>
            <a:endParaRPr/>
          </a:p>
        </p:txBody>
      </p:sp>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7.png"/><Relationship Id="rId5"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 Id="rId3"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1"/>
          <p:cNvSpPr txBox="1"/>
          <p:nvPr>
            <p:ph type="ctrTitle"/>
          </p:nvPr>
        </p:nvSpPr>
        <p:spPr>
          <a:xfrm rot="-180000">
            <a:off x="843868" y="663896"/>
            <a:ext cx="9755187" cy="9577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Clr>
                <a:schemeClr val="accent1"/>
              </a:buClr>
              <a:buSzPct val="100000"/>
              <a:buFont typeface="Impact"/>
              <a:buNone/>
            </a:pPr>
            <a:r>
              <a:rPr lang="es-CL" sz="4800"/>
              <a:t> </a:t>
            </a:r>
            <a:r>
              <a:rPr lang="es-CL" sz="4800"/>
              <a:t>OLVÍDATE</a:t>
            </a:r>
            <a:r>
              <a:rPr lang="es-CL" sz="4800"/>
              <a:t> DEL SENCILLO PAGO QR PARA COLECTIVOS ASOCIADOS A COOPEUCH.</a:t>
            </a:r>
            <a:endParaRPr sz="4800"/>
          </a:p>
        </p:txBody>
      </p:sp>
      <p:sp>
        <p:nvSpPr>
          <p:cNvPr id="149" name="Google Shape;149;p1"/>
          <p:cNvSpPr txBox="1"/>
          <p:nvPr>
            <p:ph idx="1" type="subTitle"/>
          </p:nvPr>
        </p:nvSpPr>
        <p:spPr>
          <a:xfrm rot="-179915">
            <a:off x="8377632" y="2316705"/>
            <a:ext cx="3750635" cy="2529478"/>
          </a:xfrm>
          <a:prstGeom prst="rect">
            <a:avLst/>
          </a:prstGeom>
          <a:noFill/>
          <a:ln>
            <a:noFill/>
          </a:ln>
        </p:spPr>
        <p:txBody>
          <a:bodyPr anchorCtr="0" anchor="t" bIns="45700" lIns="91425" spcFirstLastPara="1" rIns="91425" wrap="square" tIns="45700">
            <a:noAutofit/>
          </a:bodyPr>
          <a:lstStyle/>
          <a:p>
            <a:pPr indent="0" lvl="0" marL="0" rtl="0" algn="l">
              <a:lnSpc>
                <a:spcPct val="120000"/>
              </a:lnSpc>
              <a:spcBef>
                <a:spcPts val="0"/>
              </a:spcBef>
              <a:spcAft>
                <a:spcPts val="0"/>
              </a:spcAft>
              <a:buSzPts val="3200"/>
              <a:buNone/>
            </a:pPr>
            <a:r>
              <a:rPr lang="es-CL" sz="1800">
                <a:solidFill>
                  <a:schemeClr val="dk1"/>
                </a:solidFill>
              </a:rPr>
              <a:t>INTEGRANTES:  </a:t>
            </a:r>
            <a:endParaRPr sz="1800">
              <a:solidFill>
                <a:schemeClr val="dk1"/>
              </a:solidFill>
            </a:endParaRPr>
          </a:p>
          <a:p>
            <a:pPr indent="0" lvl="0" marL="0" rtl="0" algn="l">
              <a:lnSpc>
                <a:spcPct val="120000"/>
              </a:lnSpc>
              <a:spcBef>
                <a:spcPts val="0"/>
              </a:spcBef>
              <a:spcAft>
                <a:spcPts val="0"/>
              </a:spcAft>
              <a:buSzPts val="3200"/>
              <a:buNone/>
            </a:pPr>
            <a:r>
              <a:t/>
            </a:r>
            <a:endParaRPr sz="1800">
              <a:solidFill>
                <a:schemeClr val="dk1"/>
              </a:solidFill>
            </a:endParaRPr>
          </a:p>
          <a:p>
            <a:pPr indent="0" lvl="0" marL="0" rtl="0" algn="l">
              <a:lnSpc>
                <a:spcPct val="120000"/>
              </a:lnSpc>
              <a:spcBef>
                <a:spcPts val="0"/>
              </a:spcBef>
              <a:spcAft>
                <a:spcPts val="0"/>
              </a:spcAft>
              <a:buSzPts val="3200"/>
              <a:buNone/>
            </a:pPr>
            <a:r>
              <a:rPr lang="es-CL" sz="1800">
                <a:solidFill>
                  <a:schemeClr val="dk1"/>
                </a:solidFill>
              </a:rPr>
              <a:t>Camila Varas.C</a:t>
            </a:r>
            <a:endParaRPr sz="1800">
              <a:solidFill>
                <a:schemeClr val="dk1"/>
              </a:solidFill>
            </a:endParaRPr>
          </a:p>
          <a:p>
            <a:pPr indent="0" lvl="0" marL="0" rtl="0" algn="l">
              <a:lnSpc>
                <a:spcPct val="120000"/>
              </a:lnSpc>
              <a:spcBef>
                <a:spcPts val="0"/>
              </a:spcBef>
              <a:spcAft>
                <a:spcPts val="0"/>
              </a:spcAft>
              <a:buSzPts val="3200"/>
              <a:buNone/>
            </a:pPr>
            <a:r>
              <a:rPr lang="es-CL" sz="1800">
                <a:solidFill>
                  <a:schemeClr val="dk1"/>
                </a:solidFill>
              </a:rPr>
              <a:t>Mario Herrera.M</a:t>
            </a:r>
            <a:endParaRPr sz="1800">
              <a:solidFill>
                <a:schemeClr val="dk1"/>
              </a:solidFill>
            </a:endParaRPr>
          </a:p>
          <a:p>
            <a:pPr indent="0" lvl="0" marL="0" rtl="0" algn="l">
              <a:lnSpc>
                <a:spcPct val="120000"/>
              </a:lnSpc>
              <a:spcBef>
                <a:spcPts val="0"/>
              </a:spcBef>
              <a:spcAft>
                <a:spcPts val="0"/>
              </a:spcAft>
              <a:buSzPts val="3200"/>
              <a:buNone/>
            </a:pPr>
            <a:r>
              <a:t/>
            </a:r>
            <a:endParaRPr sz="1800">
              <a:solidFill>
                <a:schemeClr val="dk1"/>
              </a:solidFill>
            </a:endParaRPr>
          </a:p>
          <a:p>
            <a:pPr indent="0" lvl="0" marL="0" rtl="0" algn="l">
              <a:lnSpc>
                <a:spcPct val="120000"/>
              </a:lnSpc>
              <a:spcBef>
                <a:spcPts val="0"/>
              </a:spcBef>
              <a:spcAft>
                <a:spcPts val="0"/>
              </a:spcAft>
              <a:buSzPts val="3200"/>
              <a:buNone/>
            </a:pPr>
            <a:r>
              <a:rPr lang="es-CL" sz="1800">
                <a:solidFill>
                  <a:schemeClr val="dk1"/>
                </a:solidFill>
              </a:rPr>
              <a:t>DOCENTE: CARLOS TOLEDO.O</a:t>
            </a:r>
            <a:endParaRPr sz="2600">
              <a:solidFill>
                <a:schemeClr val="dk1"/>
              </a:solidFill>
            </a:endParaRPr>
          </a:p>
        </p:txBody>
      </p:sp>
      <p:pic>
        <p:nvPicPr>
          <p:cNvPr id="150" name="Google Shape;150;p1"/>
          <p:cNvPicPr preferRelativeResize="0"/>
          <p:nvPr/>
        </p:nvPicPr>
        <p:blipFill rotWithShape="1">
          <a:blip r:embed="rId3">
            <a:alphaModFix/>
          </a:blip>
          <a:srcRect b="72530" l="315669" r="-315669" t="-72530"/>
          <a:stretch/>
        </p:blipFill>
        <p:spPr>
          <a:xfrm rot="-215178">
            <a:off x="8586655" y="4483528"/>
            <a:ext cx="2421622" cy="654153"/>
          </a:xfrm>
          <a:prstGeom prst="rect">
            <a:avLst/>
          </a:prstGeom>
          <a:noFill/>
          <a:ln>
            <a:noFill/>
          </a:ln>
        </p:spPr>
      </p:pic>
      <p:pic>
        <p:nvPicPr>
          <p:cNvPr id="151" name="Google Shape;151;p1"/>
          <p:cNvPicPr preferRelativeResize="0"/>
          <p:nvPr/>
        </p:nvPicPr>
        <p:blipFill rotWithShape="1">
          <a:blip r:embed="rId4">
            <a:alphaModFix/>
          </a:blip>
          <a:srcRect b="145163" l="159124" r="19876" t="-133823"/>
          <a:stretch/>
        </p:blipFill>
        <p:spPr>
          <a:xfrm flipH="1">
            <a:off x="4861988" y="1149975"/>
            <a:ext cx="2281774" cy="1300600"/>
          </a:xfrm>
          <a:prstGeom prst="rect">
            <a:avLst/>
          </a:prstGeom>
          <a:noFill/>
          <a:ln>
            <a:noFill/>
          </a:ln>
        </p:spPr>
      </p:pic>
      <p:pic>
        <p:nvPicPr>
          <p:cNvPr id="152" name="Google Shape;152;p1"/>
          <p:cNvPicPr preferRelativeResize="0"/>
          <p:nvPr/>
        </p:nvPicPr>
        <p:blipFill rotWithShape="1">
          <a:blip r:embed="rId4">
            <a:alphaModFix/>
          </a:blip>
          <a:srcRect b="9862" l="29324" r="4598" t="15980"/>
          <a:stretch/>
        </p:blipFill>
        <p:spPr>
          <a:xfrm>
            <a:off x="147251" y="2672800"/>
            <a:ext cx="3518200" cy="2005375"/>
          </a:xfrm>
          <a:prstGeom prst="rect">
            <a:avLst/>
          </a:prstGeom>
          <a:noFill/>
          <a:ln>
            <a:noFill/>
          </a:ln>
        </p:spPr>
      </p:pic>
      <p:pic>
        <p:nvPicPr>
          <p:cNvPr id="153" name="Google Shape;153;p1"/>
          <p:cNvPicPr preferRelativeResize="0"/>
          <p:nvPr/>
        </p:nvPicPr>
        <p:blipFill rotWithShape="1">
          <a:blip r:embed="rId5">
            <a:alphaModFix/>
          </a:blip>
          <a:srcRect b="1931" l="15239" r="15239" t="8245"/>
          <a:stretch/>
        </p:blipFill>
        <p:spPr>
          <a:xfrm rot="-221158">
            <a:off x="6786000" y="2220350"/>
            <a:ext cx="1385976" cy="223847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g15de6789957_0_5"/>
          <p:cNvSpPr txBox="1"/>
          <p:nvPr>
            <p:ph type="title"/>
          </p:nvPr>
        </p:nvSpPr>
        <p:spPr>
          <a:xfrm>
            <a:off x="685801" y="685800"/>
            <a:ext cx="10396800" cy="11520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es-CL"/>
              <a:t>MARCO LEGAL </a:t>
            </a:r>
            <a:endParaRPr/>
          </a:p>
        </p:txBody>
      </p:sp>
      <p:sp>
        <p:nvSpPr>
          <p:cNvPr id="221" name="Google Shape;221;g15de6789957_0_5"/>
          <p:cNvSpPr txBox="1"/>
          <p:nvPr>
            <p:ph idx="1" type="body"/>
          </p:nvPr>
        </p:nvSpPr>
        <p:spPr>
          <a:xfrm>
            <a:off x="691840" y="3813025"/>
            <a:ext cx="3310200" cy="576300"/>
          </a:xfrm>
          <a:prstGeom prst="rect">
            <a:avLst/>
          </a:prstGeom>
        </p:spPr>
        <p:txBody>
          <a:bodyPr anchorCtr="0" anchor="b" bIns="45700" lIns="91425" spcFirstLastPara="1" rIns="91425" wrap="square" tIns="45700">
            <a:noAutofit/>
          </a:bodyPr>
          <a:lstStyle/>
          <a:p>
            <a:pPr indent="0" lvl="0" marL="0" rtl="0" algn="ctr">
              <a:spcBef>
                <a:spcPts val="1000"/>
              </a:spcBef>
              <a:spcAft>
                <a:spcPts val="0"/>
              </a:spcAft>
              <a:buNone/>
            </a:pPr>
            <a:r>
              <a:t/>
            </a:r>
            <a:endParaRPr/>
          </a:p>
        </p:txBody>
      </p:sp>
      <p:sp>
        <p:nvSpPr>
          <p:cNvPr id="222" name="Google Shape;222;g15de6789957_0_5"/>
          <p:cNvSpPr/>
          <p:nvPr>
            <p:ph idx="2" type="pic"/>
          </p:nvPr>
        </p:nvSpPr>
        <p:spPr>
          <a:xfrm>
            <a:off x="685780" y="2063395"/>
            <a:ext cx="3310200" cy="1536600"/>
          </a:xfrm>
          <a:prstGeom prst="roundRect">
            <a:avLst>
              <a:gd fmla="val 16667" name="adj"/>
            </a:avLst>
          </a:prstGeom>
        </p:spPr>
      </p:sp>
      <p:sp>
        <p:nvSpPr>
          <p:cNvPr id="223" name="Google Shape;223;g15de6789957_0_5"/>
          <p:cNvSpPr txBox="1"/>
          <p:nvPr>
            <p:ph idx="3" type="body"/>
          </p:nvPr>
        </p:nvSpPr>
        <p:spPr>
          <a:xfrm>
            <a:off x="691840" y="4389287"/>
            <a:ext cx="3310200" cy="985200"/>
          </a:xfrm>
          <a:prstGeom prst="rect">
            <a:avLst/>
          </a:prstGeom>
        </p:spPr>
        <p:txBody>
          <a:bodyPr anchorCtr="0" anchor="t" bIns="45700" lIns="91425" spcFirstLastPara="1" rIns="91425" wrap="square" tIns="45700">
            <a:normAutofit/>
          </a:bodyPr>
          <a:lstStyle/>
          <a:p>
            <a:pPr indent="0" lvl="0" marL="0" rtl="0" algn="ctr">
              <a:spcBef>
                <a:spcPts val="1000"/>
              </a:spcBef>
              <a:spcAft>
                <a:spcPts val="0"/>
              </a:spcAft>
              <a:buNone/>
            </a:pPr>
            <a:r>
              <a:t/>
            </a:r>
            <a:endParaRPr/>
          </a:p>
        </p:txBody>
      </p:sp>
      <p:sp>
        <p:nvSpPr>
          <p:cNvPr id="224" name="Google Shape;224;g15de6789957_0_5"/>
          <p:cNvSpPr txBox="1"/>
          <p:nvPr>
            <p:ph idx="4" type="body"/>
          </p:nvPr>
        </p:nvSpPr>
        <p:spPr>
          <a:xfrm>
            <a:off x="4237410" y="3813025"/>
            <a:ext cx="3310200" cy="576300"/>
          </a:xfrm>
          <a:prstGeom prst="rect">
            <a:avLst/>
          </a:prstGeom>
        </p:spPr>
        <p:txBody>
          <a:bodyPr anchorCtr="0" anchor="b" bIns="45700" lIns="91425" spcFirstLastPara="1" rIns="91425" wrap="square" tIns="45700">
            <a:noAutofit/>
          </a:bodyPr>
          <a:lstStyle/>
          <a:p>
            <a:pPr indent="0" lvl="0" marL="0" rtl="0" algn="ctr">
              <a:spcBef>
                <a:spcPts val="1000"/>
              </a:spcBef>
              <a:spcAft>
                <a:spcPts val="0"/>
              </a:spcAft>
              <a:buNone/>
            </a:pPr>
            <a:r>
              <a:t/>
            </a:r>
            <a:endParaRPr/>
          </a:p>
        </p:txBody>
      </p:sp>
      <p:sp>
        <p:nvSpPr>
          <p:cNvPr id="225" name="Google Shape;225;g15de6789957_0_5"/>
          <p:cNvSpPr/>
          <p:nvPr>
            <p:ph idx="5" type="pic"/>
          </p:nvPr>
        </p:nvSpPr>
        <p:spPr>
          <a:xfrm>
            <a:off x="4235999" y="2063395"/>
            <a:ext cx="3310200" cy="1535100"/>
          </a:xfrm>
          <a:prstGeom prst="roundRect">
            <a:avLst>
              <a:gd fmla="val 16667" name="adj"/>
            </a:avLst>
          </a:prstGeom>
        </p:spPr>
      </p:sp>
      <p:sp>
        <p:nvSpPr>
          <p:cNvPr id="226" name="Google Shape;226;g15de6789957_0_5"/>
          <p:cNvSpPr txBox="1"/>
          <p:nvPr>
            <p:ph idx="6" type="body"/>
          </p:nvPr>
        </p:nvSpPr>
        <p:spPr>
          <a:xfrm>
            <a:off x="4235999" y="4389286"/>
            <a:ext cx="3310200" cy="985200"/>
          </a:xfrm>
          <a:prstGeom prst="rect">
            <a:avLst/>
          </a:prstGeom>
        </p:spPr>
        <p:txBody>
          <a:bodyPr anchorCtr="0" anchor="t" bIns="45700" lIns="91425" spcFirstLastPara="1" rIns="91425" wrap="square" tIns="45700">
            <a:normAutofit/>
          </a:bodyPr>
          <a:lstStyle/>
          <a:p>
            <a:pPr indent="0" lvl="0" marL="0" rtl="0" algn="ctr">
              <a:spcBef>
                <a:spcPts val="1000"/>
              </a:spcBef>
              <a:spcAft>
                <a:spcPts val="0"/>
              </a:spcAft>
              <a:buNone/>
            </a:pPr>
            <a:r>
              <a:t/>
            </a:r>
            <a:endParaRPr/>
          </a:p>
        </p:txBody>
      </p:sp>
      <p:sp>
        <p:nvSpPr>
          <p:cNvPr id="227" name="Google Shape;227;g15de6789957_0_5"/>
          <p:cNvSpPr txBox="1"/>
          <p:nvPr>
            <p:ph idx="7" type="body"/>
          </p:nvPr>
        </p:nvSpPr>
        <p:spPr>
          <a:xfrm>
            <a:off x="7768944" y="3813025"/>
            <a:ext cx="3310200" cy="576300"/>
          </a:xfrm>
          <a:prstGeom prst="rect">
            <a:avLst/>
          </a:prstGeom>
        </p:spPr>
        <p:txBody>
          <a:bodyPr anchorCtr="0" anchor="b" bIns="45700" lIns="91425" spcFirstLastPara="1" rIns="91425" wrap="square" tIns="45700">
            <a:noAutofit/>
          </a:bodyPr>
          <a:lstStyle/>
          <a:p>
            <a:pPr indent="0" lvl="0" marL="0" rtl="0" algn="ctr">
              <a:spcBef>
                <a:spcPts val="1000"/>
              </a:spcBef>
              <a:spcAft>
                <a:spcPts val="0"/>
              </a:spcAft>
              <a:buNone/>
            </a:pPr>
            <a:r>
              <a:t/>
            </a:r>
            <a:endParaRPr/>
          </a:p>
        </p:txBody>
      </p:sp>
      <p:sp>
        <p:nvSpPr>
          <p:cNvPr id="228" name="Google Shape;228;g15de6789957_0_5"/>
          <p:cNvSpPr/>
          <p:nvPr>
            <p:ph idx="8" type="pic"/>
          </p:nvPr>
        </p:nvSpPr>
        <p:spPr>
          <a:xfrm>
            <a:off x="7768819" y="2063394"/>
            <a:ext cx="3310200" cy="1537200"/>
          </a:xfrm>
          <a:prstGeom prst="roundRect">
            <a:avLst>
              <a:gd fmla="val 16667" name="adj"/>
            </a:avLst>
          </a:prstGeom>
        </p:spPr>
      </p:sp>
      <p:sp>
        <p:nvSpPr>
          <p:cNvPr id="229" name="Google Shape;229;g15de6789957_0_5"/>
          <p:cNvSpPr txBox="1"/>
          <p:nvPr>
            <p:ph idx="9" type="body"/>
          </p:nvPr>
        </p:nvSpPr>
        <p:spPr>
          <a:xfrm>
            <a:off x="7768819" y="4389284"/>
            <a:ext cx="3310200" cy="985200"/>
          </a:xfrm>
          <a:prstGeom prst="rect">
            <a:avLst/>
          </a:prstGeom>
        </p:spPr>
        <p:txBody>
          <a:bodyPr anchorCtr="0" anchor="t" bIns="45700" lIns="91425" spcFirstLastPara="1" rIns="91425" wrap="square" tIns="45700">
            <a:normAutofit/>
          </a:bodyPr>
          <a:lstStyle/>
          <a:p>
            <a:pPr indent="0" lvl="0" marL="0" rtl="0" algn="ctr">
              <a:spcBef>
                <a:spcPts val="100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1586c5b6563_0_0"/>
          <p:cNvSpPr/>
          <p:nvPr/>
        </p:nvSpPr>
        <p:spPr>
          <a:xfrm>
            <a:off x="138975" y="105925"/>
            <a:ext cx="9976200" cy="2366100"/>
          </a:xfrm>
          <a:prstGeom prst="snip1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241325" wrap="square" tIns="91425">
            <a:noAutofit/>
          </a:bodyPr>
          <a:lstStyle/>
          <a:p>
            <a:pPr indent="0" lvl="0" marL="0" rtl="0" algn="l">
              <a:lnSpc>
                <a:spcPct val="90000"/>
              </a:lnSpc>
              <a:spcBef>
                <a:spcPts val="0"/>
              </a:spcBef>
              <a:spcAft>
                <a:spcPts val="0"/>
              </a:spcAft>
              <a:buClr>
                <a:schemeClr val="dk1"/>
              </a:buClr>
              <a:buSzPts val="1100"/>
              <a:buFont typeface="Arial"/>
              <a:buNone/>
            </a:pPr>
            <a:r>
              <a:rPr b="1" lang="es-CL" sz="2400">
                <a:solidFill>
                  <a:schemeClr val="dk1"/>
                </a:solidFill>
                <a:latin typeface="Calibri"/>
                <a:ea typeface="Calibri"/>
                <a:cs typeface="Calibri"/>
                <a:sym typeface="Calibri"/>
              </a:rPr>
              <a:t>Contexto</a:t>
            </a:r>
            <a:r>
              <a:rPr b="1" lang="es-CL" sz="1900">
                <a:solidFill>
                  <a:schemeClr val="dk1"/>
                </a:solidFill>
                <a:latin typeface="Calibri"/>
                <a:ea typeface="Calibri"/>
                <a:cs typeface="Calibri"/>
                <a:sym typeface="Calibri"/>
              </a:rPr>
              <a:t>:</a:t>
            </a:r>
            <a:r>
              <a:rPr lang="es-CL" sz="1800">
                <a:solidFill>
                  <a:schemeClr val="dk1"/>
                </a:solidFill>
                <a:latin typeface="Calibri"/>
                <a:ea typeface="Calibri"/>
                <a:cs typeface="Calibri"/>
                <a:sym typeface="Calibri"/>
              </a:rPr>
              <a:t> Durante los últimos años, y con mayor aceleración debido a la pandemia, los chilenos han disminuido considerablemente el uso de efectivo como método de pago principal. Actualmente el 37% de la población está utilizando las billeteras digitales, nuevo método de pago que genera una oportunidad de transformar distintos rubros que </a:t>
            </a:r>
            <a:r>
              <a:rPr lang="es-CL" sz="1800">
                <a:solidFill>
                  <a:schemeClr val="dk1"/>
                </a:solidFill>
                <a:latin typeface="Calibri"/>
                <a:ea typeface="Calibri"/>
                <a:cs typeface="Calibri"/>
                <a:sym typeface="Calibri"/>
              </a:rPr>
              <a:t>aún</a:t>
            </a:r>
            <a:r>
              <a:rPr lang="es-CL" sz="1800">
                <a:solidFill>
                  <a:schemeClr val="dk1"/>
                </a:solidFill>
                <a:latin typeface="Calibri"/>
                <a:ea typeface="Calibri"/>
                <a:cs typeface="Calibri"/>
                <a:sym typeface="Calibri"/>
              </a:rPr>
              <a:t> no se han digitalizado. </a:t>
            </a:r>
            <a:endParaRPr sz="1800">
              <a:solidFill>
                <a:schemeClr val="dk1"/>
              </a:solidFill>
              <a:latin typeface="Calibri"/>
              <a:ea typeface="Calibri"/>
              <a:cs typeface="Calibri"/>
              <a:sym typeface="Calibri"/>
            </a:endParaRPr>
          </a:p>
          <a:p>
            <a:pPr indent="0" lvl="0" marL="0" rtl="0" algn="l">
              <a:lnSpc>
                <a:spcPct val="90000"/>
              </a:lnSpc>
              <a:spcBef>
                <a:spcPts val="0"/>
              </a:spcBef>
              <a:spcAft>
                <a:spcPts val="0"/>
              </a:spcAft>
              <a:buClr>
                <a:schemeClr val="dk1"/>
              </a:buClr>
              <a:buSzPts val="1100"/>
              <a:buFont typeface="Arial"/>
              <a:buNone/>
            </a:pPr>
            <a:r>
              <a:rPr lang="es-CL" sz="1800">
                <a:solidFill>
                  <a:schemeClr val="dk1"/>
                </a:solidFill>
                <a:latin typeface="Calibri"/>
                <a:ea typeface="Calibri"/>
                <a:cs typeface="Calibri"/>
                <a:sym typeface="Calibri"/>
              </a:rPr>
              <a:t>Esta situación afecta tanto a conductores como a pasajeros,  ya que por un lado el chófer pierde un ingreso del pasaje y  el pasajero pierde su viaje. </a:t>
            </a:r>
            <a:endParaRPr sz="1800">
              <a:solidFill>
                <a:schemeClr val="dk1"/>
              </a:solidFill>
              <a:latin typeface="Calibri"/>
              <a:ea typeface="Calibri"/>
              <a:cs typeface="Calibri"/>
              <a:sym typeface="Calibri"/>
            </a:endParaRPr>
          </a:p>
          <a:p>
            <a:pPr indent="0" lvl="0" marL="0" rtl="0" algn="l">
              <a:lnSpc>
                <a:spcPct val="90000"/>
              </a:lnSpc>
              <a:spcBef>
                <a:spcPts val="0"/>
              </a:spcBef>
              <a:spcAft>
                <a:spcPts val="0"/>
              </a:spcAft>
              <a:buClr>
                <a:schemeClr val="dk1"/>
              </a:buClr>
              <a:buSzPts val="1100"/>
              <a:buFont typeface="Arial"/>
              <a:buNone/>
            </a:pPr>
            <a:r>
              <a:t/>
            </a:r>
            <a:endParaRPr sz="1800">
              <a:solidFill>
                <a:schemeClr val="dk1"/>
              </a:solidFill>
              <a:latin typeface="Calibri"/>
              <a:ea typeface="Calibri"/>
              <a:cs typeface="Calibri"/>
              <a:sym typeface="Calibri"/>
            </a:endParaRPr>
          </a:p>
        </p:txBody>
      </p:sp>
      <p:sp>
        <p:nvSpPr>
          <p:cNvPr id="159" name="Google Shape;159;g1586c5b6563_0_0"/>
          <p:cNvSpPr/>
          <p:nvPr/>
        </p:nvSpPr>
        <p:spPr>
          <a:xfrm>
            <a:off x="184275" y="2472025"/>
            <a:ext cx="9786000" cy="1917000"/>
          </a:xfrm>
          <a:prstGeom prst="snip1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90000"/>
              </a:lnSpc>
              <a:spcBef>
                <a:spcPts val="0"/>
              </a:spcBef>
              <a:spcAft>
                <a:spcPts val="0"/>
              </a:spcAft>
              <a:buClr>
                <a:schemeClr val="dk1"/>
              </a:buClr>
              <a:buSzPts val="1100"/>
              <a:buFont typeface="Arial"/>
              <a:buNone/>
            </a:pPr>
            <a:r>
              <a:rPr b="1" lang="es-CL" sz="2400">
                <a:solidFill>
                  <a:schemeClr val="dk1"/>
                </a:solidFill>
                <a:latin typeface="Calibri"/>
                <a:ea typeface="Calibri"/>
                <a:cs typeface="Calibri"/>
                <a:sym typeface="Calibri"/>
              </a:rPr>
              <a:t>Problema</a:t>
            </a:r>
            <a:endParaRPr b="1" sz="1900">
              <a:solidFill>
                <a:schemeClr val="dk1"/>
              </a:solidFill>
              <a:latin typeface="Calibri"/>
              <a:ea typeface="Calibri"/>
              <a:cs typeface="Calibri"/>
              <a:sym typeface="Calibri"/>
            </a:endParaRPr>
          </a:p>
          <a:p>
            <a:pPr indent="0" lvl="0" marL="0" rtl="0" algn="l">
              <a:lnSpc>
                <a:spcPct val="90000"/>
              </a:lnSpc>
              <a:spcBef>
                <a:spcPts val="0"/>
              </a:spcBef>
              <a:spcAft>
                <a:spcPts val="0"/>
              </a:spcAft>
              <a:buClr>
                <a:schemeClr val="dk1"/>
              </a:buClr>
              <a:buSzPts val="1100"/>
              <a:buFont typeface="Arial"/>
              <a:buNone/>
            </a:pPr>
            <a:r>
              <a:t/>
            </a:r>
            <a:endParaRPr b="1" sz="1900">
              <a:solidFill>
                <a:schemeClr val="dk1"/>
              </a:solidFill>
              <a:latin typeface="Calibri"/>
              <a:ea typeface="Calibri"/>
              <a:cs typeface="Calibri"/>
              <a:sym typeface="Calibri"/>
            </a:endParaRPr>
          </a:p>
          <a:p>
            <a:pPr indent="0" lvl="0" marL="0" rtl="0" algn="just">
              <a:lnSpc>
                <a:spcPct val="90000"/>
              </a:lnSpc>
              <a:spcBef>
                <a:spcPts val="0"/>
              </a:spcBef>
              <a:spcAft>
                <a:spcPts val="0"/>
              </a:spcAft>
              <a:buClr>
                <a:schemeClr val="dk1"/>
              </a:buClr>
              <a:buSzPts val="1100"/>
              <a:buFont typeface="Arial"/>
              <a:buNone/>
            </a:pPr>
            <a:r>
              <a:rPr lang="es-CL" sz="1800">
                <a:solidFill>
                  <a:schemeClr val="dk1"/>
                </a:solidFill>
                <a:latin typeface="Calibri"/>
                <a:ea typeface="Calibri"/>
                <a:cs typeface="Calibri"/>
                <a:sym typeface="Calibri"/>
              </a:rPr>
              <a:t>Los usuarios de transporte público (microbuses en regiones y colectivos en la RM) se ven muchas veces en el problema de no contar con efectivo para pagar la tarifa, ya que es poco habitual necesitarlo en otras situaciones cotidianas. Pasar al cajero, cambiar para no pagar al conductor con un billete de gran denominación, entre otros, se vuelve un dolor de cabeza para muchos chilenos que ya cuentan con la carga de tener tiempos de transporte muy largos, mermando su calidad de vida. </a:t>
            </a:r>
            <a:endParaRPr sz="1800">
              <a:solidFill>
                <a:schemeClr val="dk1"/>
              </a:solidFill>
              <a:latin typeface="Calibri"/>
              <a:ea typeface="Calibri"/>
              <a:cs typeface="Calibri"/>
              <a:sym typeface="Calibri"/>
            </a:endParaRPr>
          </a:p>
          <a:p>
            <a:pPr indent="0" lvl="0" marL="0" rtl="0" algn="just">
              <a:lnSpc>
                <a:spcPct val="90000"/>
              </a:lnSpc>
              <a:spcBef>
                <a:spcPts val="0"/>
              </a:spcBef>
              <a:spcAft>
                <a:spcPts val="0"/>
              </a:spcAft>
              <a:buClr>
                <a:schemeClr val="dk1"/>
              </a:buClr>
              <a:buSzPts val="1100"/>
              <a:buFont typeface="Arial"/>
              <a:buNone/>
            </a:pPr>
            <a:r>
              <a:t/>
            </a:r>
            <a:endParaRPr sz="1800">
              <a:solidFill>
                <a:schemeClr val="dk1"/>
              </a:solidFill>
              <a:latin typeface="Calibri"/>
              <a:ea typeface="Calibri"/>
              <a:cs typeface="Calibri"/>
              <a:sym typeface="Calibri"/>
            </a:endParaRPr>
          </a:p>
        </p:txBody>
      </p:sp>
      <p:sp>
        <p:nvSpPr>
          <p:cNvPr id="160" name="Google Shape;160;g1586c5b6563_0_0"/>
          <p:cNvSpPr/>
          <p:nvPr/>
        </p:nvSpPr>
        <p:spPr>
          <a:xfrm>
            <a:off x="184275" y="4528925"/>
            <a:ext cx="8844900" cy="1760400"/>
          </a:xfrm>
          <a:prstGeom prst="snip1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just">
              <a:lnSpc>
                <a:spcPct val="90000"/>
              </a:lnSpc>
              <a:spcBef>
                <a:spcPts val="0"/>
              </a:spcBef>
              <a:spcAft>
                <a:spcPts val="0"/>
              </a:spcAft>
              <a:buClr>
                <a:schemeClr val="dk1"/>
              </a:buClr>
              <a:buSzPts val="1100"/>
              <a:buFont typeface="Arial"/>
              <a:buNone/>
            </a:pPr>
            <a:r>
              <a:rPr b="1" lang="es-CL" sz="2400">
                <a:solidFill>
                  <a:schemeClr val="dk1"/>
                </a:solidFill>
                <a:latin typeface="Calibri"/>
                <a:ea typeface="Calibri"/>
                <a:cs typeface="Calibri"/>
                <a:sym typeface="Calibri"/>
              </a:rPr>
              <a:t>Solución al problema:</a:t>
            </a:r>
            <a:endParaRPr b="1" sz="2400">
              <a:solidFill>
                <a:schemeClr val="dk1"/>
              </a:solidFill>
              <a:latin typeface="Calibri"/>
              <a:ea typeface="Calibri"/>
              <a:cs typeface="Calibri"/>
              <a:sym typeface="Calibri"/>
            </a:endParaRPr>
          </a:p>
          <a:p>
            <a:pPr indent="0" lvl="0" marL="0" rtl="0" algn="l">
              <a:lnSpc>
                <a:spcPct val="120000"/>
              </a:lnSpc>
              <a:spcBef>
                <a:spcPts val="1000"/>
              </a:spcBef>
              <a:spcAft>
                <a:spcPts val="0"/>
              </a:spcAft>
              <a:buClr>
                <a:schemeClr val="dk1"/>
              </a:buClr>
              <a:buSzPts val="1100"/>
              <a:buFont typeface="Arial"/>
              <a:buNone/>
            </a:pPr>
            <a:r>
              <a:rPr lang="es-CL" sz="1800">
                <a:solidFill>
                  <a:schemeClr val="dk1"/>
                </a:solidFill>
                <a:latin typeface="Calibri"/>
                <a:ea typeface="Calibri"/>
                <a:cs typeface="Calibri"/>
                <a:sym typeface="Calibri"/>
              </a:rPr>
              <a:t>Crear una plataforma de pago, junto a un partner estratégico financiero “Coopeuch”, asociada a billeteras digitales, que será utilizada en la red de colectivos asociados a la coopera</a:t>
            </a:r>
            <a:endParaRPr sz="1800">
              <a:solidFill>
                <a:schemeClr val="dk1"/>
              </a:solidFill>
              <a:latin typeface="Calibri"/>
              <a:ea typeface="Calibri"/>
              <a:cs typeface="Calibri"/>
              <a:sym typeface="Calibri"/>
            </a:endParaRPr>
          </a:p>
        </p:txBody>
      </p:sp>
      <p:pic>
        <p:nvPicPr>
          <p:cNvPr id="161" name="Google Shape;161;g1586c5b6563_0_0"/>
          <p:cNvPicPr preferRelativeResize="0"/>
          <p:nvPr/>
        </p:nvPicPr>
        <p:blipFill>
          <a:blip r:embed="rId3">
            <a:alphaModFix/>
          </a:blip>
          <a:stretch>
            <a:fillRect/>
          </a:stretch>
        </p:blipFill>
        <p:spPr>
          <a:xfrm>
            <a:off x="10230925" y="0"/>
            <a:ext cx="1688700" cy="2472125"/>
          </a:xfrm>
          <a:prstGeom prst="rect">
            <a:avLst/>
          </a:prstGeom>
          <a:noFill/>
          <a:ln>
            <a:noFill/>
          </a:ln>
        </p:spPr>
      </p:pic>
      <p:pic>
        <p:nvPicPr>
          <p:cNvPr id="162" name="Google Shape;162;g1586c5b6563_0_0"/>
          <p:cNvPicPr preferRelativeResize="0"/>
          <p:nvPr/>
        </p:nvPicPr>
        <p:blipFill>
          <a:blip r:embed="rId4">
            <a:alphaModFix/>
          </a:blip>
          <a:stretch>
            <a:fillRect/>
          </a:stretch>
        </p:blipFill>
        <p:spPr>
          <a:xfrm>
            <a:off x="9825524" y="2876025"/>
            <a:ext cx="1901208" cy="1760400"/>
          </a:xfrm>
          <a:prstGeom prst="rect">
            <a:avLst/>
          </a:prstGeom>
          <a:noFill/>
          <a:ln>
            <a:noFill/>
          </a:ln>
        </p:spPr>
      </p:pic>
      <p:pic>
        <p:nvPicPr>
          <p:cNvPr id="163" name="Google Shape;163;g1586c5b6563_0_0"/>
          <p:cNvPicPr preferRelativeResize="0"/>
          <p:nvPr/>
        </p:nvPicPr>
        <p:blipFill rotWithShape="1">
          <a:blip r:embed="rId5">
            <a:alphaModFix/>
          </a:blip>
          <a:srcRect b="1931" l="15239" r="15239" t="8245"/>
          <a:stretch/>
        </p:blipFill>
        <p:spPr>
          <a:xfrm rot="178792">
            <a:off x="8399199" y="4526644"/>
            <a:ext cx="1301952" cy="210276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g1586c5b6563_1_13"/>
          <p:cNvSpPr txBox="1"/>
          <p:nvPr>
            <p:ph type="title"/>
          </p:nvPr>
        </p:nvSpPr>
        <p:spPr>
          <a:xfrm>
            <a:off x="685801" y="685800"/>
            <a:ext cx="10396800" cy="11520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s-CL"/>
              <a:t>Contexto</a:t>
            </a:r>
            <a:endParaRPr/>
          </a:p>
        </p:txBody>
      </p:sp>
      <p:sp>
        <p:nvSpPr>
          <p:cNvPr id="169" name="Google Shape;169;g1586c5b6563_1_13"/>
          <p:cNvSpPr txBox="1"/>
          <p:nvPr>
            <p:ph idx="1" type="body"/>
          </p:nvPr>
        </p:nvSpPr>
        <p:spPr>
          <a:xfrm>
            <a:off x="685800" y="1773446"/>
            <a:ext cx="10394700" cy="3311100"/>
          </a:xfrm>
          <a:prstGeom prst="rect">
            <a:avLst/>
          </a:prstGeom>
        </p:spPr>
        <p:txBody>
          <a:bodyPr anchorCtr="0" anchor="ctr" bIns="45700" lIns="91425" spcFirstLastPara="1" rIns="91425" wrap="square" tIns="45700">
            <a:normAutofit/>
          </a:bodyPr>
          <a:lstStyle/>
          <a:p>
            <a:pPr indent="0" lvl="0" marL="0" rtl="0" algn="just">
              <a:lnSpc>
                <a:spcPct val="115000"/>
              </a:lnSpc>
              <a:spcBef>
                <a:spcPts val="0"/>
              </a:spcBef>
              <a:spcAft>
                <a:spcPts val="0"/>
              </a:spcAft>
              <a:buClr>
                <a:schemeClr val="dk1"/>
              </a:buClr>
              <a:buSzPts val="1100"/>
              <a:buFont typeface="Arial"/>
              <a:buNone/>
            </a:pPr>
            <a:r>
              <a:rPr lang="es-CL" sz="2200">
                <a:latin typeface="Arial"/>
                <a:ea typeface="Arial"/>
                <a:cs typeface="Arial"/>
                <a:sym typeface="Arial"/>
              </a:rPr>
              <a:t>Durante los últimos años, y con mayor aceleración debido a la pandemia, los chilenos han disminuido considerablemente el uso de efectivo como método de pago principal. Actualmente el 31 % de la población está utilizando las billeteras digitales, nuevo método de pago que genera una oportunidad de transformar distintos rubros que aún no se han digitalizado.</a:t>
            </a:r>
            <a:endParaRPr sz="31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g1586c5b6563_1_18"/>
          <p:cNvSpPr txBox="1"/>
          <p:nvPr>
            <p:ph type="title"/>
          </p:nvPr>
        </p:nvSpPr>
        <p:spPr>
          <a:xfrm>
            <a:off x="685801" y="685800"/>
            <a:ext cx="10396800" cy="11520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s-CL"/>
              <a:t>PROBLEMÁTICA</a:t>
            </a:r>
            <a:endParaRPr/>
          </a:p>
        </p:txBody>
      </p:sp>
      <p:sp>
        <p:nvSpPr>
          <p:cNvPr id="175" name="Google Shape;175;g1586c5b6563_1_18"/>
          <p:cNvSpPr txBox="1"/>
          <p:nvPr>
            <p:ph idx="1" type="body"/>
          </p:nvPr>
        </p:nvSpPr>
        <p:spPr>
          <a:xfrm>
            <a:off x="685800" y="2063396"/>
            <a:ext cx="10394700" cy="3311100"/>
          </a:xfrm>
          <a:prstGeom prst="rect">
            <a:avLst/>
          </a:prstGeom>
        </p:spPr>
        <p:txBody>
          <a:bodyPr anchorCtr="0" anchor="ctr" bIns="45700" lIns="91425" spcFirstLastPara="1" rIns="91425" wrap="square" tIns="45700">
            <a:normAutofit fontScale="77500" lnSpcReduction="20000"/>
          </a:bodyPr>
          <a:lstStyle/>
          <a:p>
            <a:pPr indent="0" lvl="0" marL="0" rtl="0" algn="l">
              <a:lnSpc>
                <a:spcPct val="150000"/>
              </a:lnSpc>
              <a:spcBef>
                <a:spcPts val="0"/>
              </a:spcBef>
              <a:spcAft>
                <a:spcPts val="0"/>
              </a:spcAft>
              <a:buClr>
                <a:schemeClr val="dk1"/>
              </a:buClr>
              <a:buSzPct val="50000"/>
              <a:buFont typeface="Arial"/>
              <a:buNone/>
            </a:pPr>
            <a:r>
              <a:t/>
            </a:r>
            <a:endParaRPr sz="2200">
              <a:latin typeface="Arial"/>
              <a:ea typeface="Arial"/>
              <a:cs typeface="Arial"/>
              <a:sym typeface="Arial"/>
            </a:endParaRPr>
          </a:p>
          <a:p>
            <a:pPr indent="0" lvl="0" marL="0" rtl="0" algn="l">
              <a:lnSpc>
                <a:spcPct val="150000"/>
              </a:lnSpc>
              <a:spcBef>
                <a:spcPts val="0"/>
              </a:spcBef>
              <a:spcAft>
                <a:spcPts val="0"/>
              </a:spcAft>
              <a:buNone/>
            </a:pPr>
            <a:r>
              <a:rPr lang="es-CL" sz="2200">
                <a:latin typeface="Arial"/>
                <a:ea typeface="Arial"/>
                <a:cs typeface="Arial"/>
                <a:sym typeface="Arial"/>
              </a:rPr>
              <a:t>Los usuarios de transporte público (microbuses en regiones y colectivos en la RM) se ven muchas veces en el problema de no contar con efectivo para pagar la tarifa, debido a lo poco habitual que es necesitarlo en otras situaciones cotidianas. Pasar al cajero, cambiar para no pagar al conductor con un billete de gran denominación, entre otros, se vuelve un dolor de cabeza para muchos chilenos que ya cuentan con la carga de tener tiempos de transporte muy largos, mermando su calidad de vida. </a:t>
            </a:r>
            <a:endParaRPr sz="2200">
              <a:latin typeface="Arial"/>
              <a:ea typeface="Arial"/>
              <a:cs typeface="Arial"/>
              <a:sym typeface="Arial"/>
            </a:endParaRPr>
          </a:p>
          <a:p>
            <a:pPr indent="0" lvl="0" marL="0" rtl="0" algn="l">
              <a:lnSpc>
                <a:spcPct val="150000"/>
              </a:lnSpc>
              <a:spcBef>
                <a:spcPts val="0"/>
              </a:spcBef>
              <a:spcAft>
                <a:spcPts val="0"/>
              </a:spcAft>
              <a:buClr>
                <a:schemeClr val="dk1"/>
              </a:buClr>
              <a:buSzPct val="50000"/>
              <a:buFont typeface="Arial"/>
              <a:buNone/>
            </a:pPr>
            <a:r>
              <a:rPr lang="es-CL" sz="2200">
                <a:latin typeface="Arial"/>
                <a:ea typeface="Arial"/>
                <a:cs typeface="Arial"/>
                <a:sym typeface="Arial"/>
              </a:rPr>
              <a:t>os conductores de micros y colectivos se ven directamente afectados por esta situación ya que no tener sencillo para dar vuelto se ha vuelto algo que resolver a diario.</a:t>
            </a:r>
            <a:r>
              <a:rPr lang="es-CL" sz="1100">
                <a:latin typeface="Arial"/>
                <a:ea typeface="Arial"/>
                <a:cs typeface="Arial"/>
                <a:sym typeface="Arial"/>
              </a:rPr>
              <a:t> </a:t>
            </a:r>
            <a:endParaRPr sz="2200">
              <a:latin typeface="Arial"/>
              <a:ea typeface="Arial"/>
              <a:cs typeface="Arial"/>
              <a:sym typeface="Arial"/>
            </a:endParaRPr>
          </a:p>
          <a:p>
            <a:pPr indent="0" lvl="0" marL="0" rtl="0" algn="l">
              <a:spcBef>
                <a:spcPts val="10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1586c5b6563_1_23"/>
          <p:cNvSpPr txBox="1"/>
          <p:nvPr>
            <p:ph type="title"/>
          </p:nvPr>
        </p:nvSpPr>
        <p:spPr>
          <a:xfrm>
            <a:off x="685801" y="685800"/>
            <a:ext cx="10396800" cy="11520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s-CL"/>
              <a:t>SOLUCIÓN</a:t>
            </a:r>
            <a:endParaRPr/>
          </a:p>
        </p:txBody>
      </p:sp>
      <p:sp>
        <p:nvSpPr>
          <p:cNvPr id="181" name="Google Shape;181;g1586c5b6563_1_23"/>
          <p:cNvSpPr txBox="1"/>
          <p:nvPr>
            <p:ph idx="1" type="body"/>
          </p:nvPr>
        </p:nvSpPr>
        <p:spPr>
          <a:xfrm>
            <a:off x="685800" y="2063396"/>
            <a:ext cx="10394700" cy="3311100"/>
          </a:xfrm>
          <a:prstGeom prst="rect">
            <a:avLst/>
          </a:prstGeom>
        </p:spPr>
        <p:txBody>
          <a:bodyPr anchorCtr="0" anchor="ctr" bIns="45700" lIns="91425" spcFirstLastPara="1" rIns="91425" wrap="square" tIns="45700">
            <a:normAutofit/>
          </a:bodyPr>
          <a:lstStyle/>
          <a:p>
            <a:pPr indent="0" lvl="0" marL="0" rtl="0" algn="l">
              <a:spcBef>
                <a:spcPts val="1000"/>
              </a:spcBef>
              <a:spcAft>
                <a:spcPts val="0"/>
              </a:spcAft>
              <a:buNone/>
            </a:pPr>
            <a:r>
              <a:rPr lang="es-CL" sz="2200">
                <a:latin typeface="Arial"/>
                <a:ea typeface="Arial"/>
                <a:cs typeface="Arial"/>
                <a:sym typeface="Arial"/>
              </a:rPr>
              <a:t>Crear una plataforma de pago, junto a un partner estratégico financiero “Coopeuch”, asociada a billeteras digitales, que será utilizada en la red de colectivos de la Región Metropolitana. Esta propuesta permite solucionar el problema de no contar con efectivo por parte de los pasajeros y los vueltos por parte de los conductores, además de darle mayor seguridad a todos ya que no contar con dinero físico puede prevenir robos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85" name="Shape 185"/>
        <p:cNvGrpSpPr/>
        <p:nvPr/>
      </p:nvGrpSpPr>
      <p:grpSpPr>
        <a:xfrm>
          <a:off x="0" y="0"/>
          <a:ext cx="0" cy="0"/>
          <a:chOff x="0" y="0"/>
          <a:chExt cx="0" cy="0"/>
        </a:xfrm>
      </p:grpSpPr>
      <p:sp>
        <p:nvSpPr>
          <p:cNvPr id="186" name="Google Shape;186;g15de6789957_0_0"/>
          <p:cNvSpPr txBox="1"/>
          <p:nvPr>
            <p:ph idx="1" type="body"/>
          </p:nvPr>
        </p:nvSpPr>
        <p:spPr>
          <a:xfrm>
            <a:off x="685800" y="2063396"/>
            <a:ext cx="10394700" cy="3311100"/>
          </a:xfrm>
          <a:prstGeom prst="rect">
            <a:avLst/>
          </a:prstGeom>
        </p:spPr>
        <p:txBody>
          <a:bodyPr anchorCtr="0" anchor="ctr" bIns="45700" lIns="91425" spcFirstLastPara="1" rIns="91425" wrap="square" tIns="45700">
            <a:normAutofit/>
          </a:bodyPr>
          <a:lstStyle/>
          <a:p>
            <a:pPr indent="0" lvl="0" marL="0" rtl="0" algn="l">
              <a:spcBef>
                <a:spcPts val="100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90" name="Shape 190"/>
        <p:cNvGrpSpPr/>
        <p:nvPr/>
      </p:nvGrpSpPr>
      <p:grpSpPr>
        <a:xfrm>
          <a:off x="0" y="0"/>
          <a:ext cx="0" cy="0"/>
          <a:chOff x="0" y="0"/>
          <a:chExt cx="0" cy="0"/>
        </a:xfrm>
      </p:grpSpPr>
      <p:sp>
        <p:nvSpPr>
          <p:cNvPr id="191" name="Google Shape;191;g15de6789957_0_18"/>
          <p:cNvSpPr txBox="1"/>
          <p:nvPr>
            <p:ph idx="1" type="body"/>
          </p:nvPr>
        </p:nvSpPr>
        <p:spPr>
          <a:xfrm>
            <a:off x="918356" y="2063396"/>
            <a:ext cx="4856100" cy="680100"/>
          </a:xfrm>
          <a:prstGeom prst="rect">
            <a:avLst/>
          </a:prstGeom>
        </p:spPr>
        <p:txBody>
          <a:bodyPr anchorCtr="0" anchor="b" bIns="45700" lIns="91425" spcFirstLastPara="1" rIns="91425" wrap="square" tIns="45700">
            <a:noAutofit/>
          </a:bodyPr>
          <a:lstStyle/>
          <a:p>
            <a:pPr indent="0" lvl="0" marL="0" rtl="0" algn="l">
              <a:spcBef>
                <a:spcPts val="1000"/>
              </a:spcBef>
              <a:spcAft>
                <a:spcPts val="0"/>
              </a:spcAft>
              <a:buNone/>
            </a:pPr>
            <a:r>
              <a:t/>
            </a:r>
            <a:endParaRPr/>
          </a:p>
        </p:txBody>
      </p:sp>
      <p:sp>
        <p:nvSpPr>
          <p:cNvPr id="192" name="Google Shape;192;g15de6789957_0_18"/>
          <p:cNvSpPr txBox="1"/>
          <p:nvPr>
            <p:ph type="title"/>
          </p:nvPr>
        </p:nvSpPr>
        <p:spPr>
          <a:xfrm>
            <a:off x="685801" y="685800"/>
            <a:ext cx="10394700" cy="11580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s-CL"/>
              <a:t>Marco Teorico </a:t>
            </a:r>
            <a:endParaRPr/>
          </a:p>
        </p:txBody>
      </p:sp>
      <p:sp>
        <p:nvSpPr>
          <p:cNvPr id="193" name="Google Shape;193;g15de6789957_0_18"/>
          <p:cNvSpPr txBox="1"/>
          <p:nvPr>
            <p:ph idx="2" type="body"/>
          </p:nvPr>
        </p:nvSpPr>
        <p:spPr>
          <a:xfrm>
            <a:off x="685802" y="2861733"/>
            <a:ext cx="5088600" cy="25128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t/>
            </a:r>
            <a:endParaRPr/>
          </a:p>
        </p:txBody>
      </p:sp>
      <p:sp>
        <p:nvSpPr>
          <p:cNvPr id="194" name="Google Shape;194;g15de6789957_0_18"/>
          <p:cNvSpPr txBox="1"/>
          <p:nvPr>
            <p:ph idx="3" type="body"/>
          </p:nvPr>
        </p:nvSpPr>
        <p:spPr>
          <a:xfrm>
            <a:off x="6218191" y="2063396"/>
            <a:ext cx="4864500" cy="680100"/>
          </a:xfrm>
          <a:prstGeom prst="rect">
            <a:avLst/>
          </a:prstGeom>
        </p:spPr>
        <p:txBody>
          <a:bodyPr anchorCtr="0" anchor="b" bIns="45700" lIns="91425" spcFirstLastPara="1" rIns="91425" wrap="square" tIns="45700">
            <a:noAutofit/>
          </a:bodyPr>
          <a:lstStyle/>
          <a:p>
            <a:pPr indent="0" lvl="0" marL="0" rtl="0" algn="l">
              <a:spcBef>
                <a:spcPts val="1000"/>
              </a:spcBef>
              <a:spcAft>
                <a:spcPts val="0"/>
              </a:spcAft>
              <a:buNone/>
            </a:pPr>
            <a:r>
              <a:t/>
            </a:r>
            <a:endParaRPr/>
          </a:p>
        </p:txBody>
      </p:sp>
      <p:sp>
        <p:nvSpPr>
          <p:cNvPr id="195" name="Google Shape;195;g15de6789957_0_18"/>
          <p:cNvSpPr txBox="1"/>
          <p:nvPr>
            <p:ph idx="4" type="body"/>
          </p:nvPr>
        </p:nvSpPr>
        <p:spPr>
          <a:xfrm>
            <a:off x="5993969" y="2861733"/>
            <a:ext cx="5088600" cy="25128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99" name="Shape 199"/>
        <p:cNvGrpSpPr/>
        <p:nvPr/>
      </p:nvGrpSpPr>
      <p:grpSpPr>
        <a:xfrm>
          <a:off x="0" y="0"/>
          <a:ext cx="0" cy="0"/>
          <a:chOff x="0" y="0"/>
          <a:chExt cx="0" cy="0"/>
        </a:xfrm>
      </p:grpSpPr>
      <p:sp>
        <p:nvSpPr>
          <p:cNvPr id="200" name="Google Shape;200;g15de6789957_0_26"/>
          <p:cNvSpPr txBox="1"/>
          <p:nvPr>
            <p:ph idx="1" type="body"/>
          </p:nvPr>
        </p:nvSpPr>
        <p:spPr>
          <a:xfrm rot="5400000">
            <a:off x="4227607" y="-1478404"/>
            <a:ext cx="3311100" cy="103947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t/>
            </a:r>
            <a:endParaRPr/>
          </a:p>
        </p:txBody>
      </p:sp>
      <p:sp>
        <p:nvSpPr>
          <p:cNvPr id="201" name="Google Shape;201;g15de6789957_0_26"/>
          <p:cNvSpPr txBox="1"/>
          <p:nvPr>
            <p:ph type="title"/>
          </p:nvPr>
        </p:nvSpPr>
        <p:spPr>
          <a:xfrm>
            <a:off x="685801" y="685800"/>
            <a:ext cx="10396800" cy="11520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s-CL"/>
              <a:t>OBJETIVO GENERAL</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05" name="Shape 205"/>
        <p:cNvGrpSpPr/>
        <p:nvPr/>
      </p:nvGrpSpPr>
      <p:grpSpPr>
        <a:xfrm>
          <a:off x="0" y="0"/>
          <a:ext cx="0" cy="0"/>
          <a:chOff x="0" y="0"/>
          <a:chExt cx="0" cy="0"/>
        </a:xfrm>
      </p:grpSpPr>
      <p:sp>
        <p:nvSpPr>
          <p:cNvPr id="206" name="Google Shape;206;g15de6789957_0_43"/>
          <p:cNvSpPr txBox="1"/>
          <p:nvPr>
            <p:ph idx="1" type="body"/>
          </p:nvPr>
        </p:nvSpPr>
        <p:spPr>
          <a:xfrm>
            <a:off x="691840" y="3813025"/>
            <a:ext cx="3310200" cy="576300"/>
          </a:xfrm>
          <a:prstGeom prst="rect">
            <a:avLst/>
          </a:prstGeom>
        </p:spPr>
        <p:txBody>
          <a:bodyPr anchorCtr="0" anchor="b" bIns="45700" lIns="91425" spcFirstLastPara="1" rIns="91425" wrap="square" tIns="45700">
            <a:noAutofit/>
          </a:bodyPr>
          <a:lstStyle/>
          <a:p>
            <a:pPr indent="0" lvl="0" marL="0" rtl="0" algn="ctr">
              <a:spcBef>
                <a:spcPts val="1000"/>
              </a:spcBef>
              <a:spcAft>
                <a:spcPts val="0"/>
              </a:spcAft>
              <a:buNone/>
            </a:pPr>
            <a:r>
              <a:t/>
            </a:r>
            <a:endParaRPr/>
          </a:p>
        </p:txBody>
      </p:sp>
      <p:sp>
        <p:nvSpPr>
          <p:cNvPr id="207" name="Google Shape;207;g15de6789957_0_43"/>
          <p:cNvSpPr txBox="1"/>
          <p:nvPr>
            <p:ph type="title"/>
          </p:nvPr>
        </p:nvSpPr>
        <p:spPr>
          <a:xfrm>
            <a:off x="685801" y="685800"/>
            <a:ext cx="10396800" cy="11520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s-CL"/>
              <a:t>OBJETIVOS ESPECIFICOS</a:t>
            </a:r>
            <a:endParaRPr/>
          </a:p>
        </p:txBody>
      </p:sp>
      <p:sp>
        <p:nvSpPr>
          <p:cNvPr id="208" name="Google Shape;208;g15de6789957_0_43"/>
          <p:cNvSpPr/>
          <p:nvPr>
            <p:ph idx="2" type="pic"/>
          </p:nvPr>
        </p:nvSpPr>
        <p:spPr>
          <a:xfrm>
            <a:off x="685780" y="2063395"/>
            <a:ext cx="3310200" cy="1536600"/>
          </a:xfrm>
          <a:prstGeom prst="roundRect">
            <a:avLst>
              <a:gd fmla="val 16667" name="adj"/>
            </a:avLst>
          </a:prstGeom>
        </p:spPr>
      </p:sp>
      <p:sp>
        <p:nvSpPr>
          <p:cNvPr id="209" name="Google Shape;209;g15de6789957_0_43"/>
          <p:cNvSpPr txBox="1"/>
          <p:nvPr>
            <p:ph idx="3" type="body"/>
          </p:nvPr>
        </p:nvSpPr>
        <p:spPr>
          <a:xfrm>
            <a:off x="691840" y="4389287"/>
            <a:ext cx="3310200" cy="985200"/>
          </a:xfrm>
          <a:prstGeom prst="rect">
            <a:avLst/>
          </a:prstGeom>
        </p:spPr>
        <p:txBody>
          <a:bodyPr anchorCtr="0" anchor="t" bIns="45700" lIns="91425" spcFirstLastPara="1" rIns="91425" wrap="square" tIns="45700">
            <a:normAutofit/>
          </a:bodyPr>
          <a:lstStyle/>
          <a:p>
            <a:pPr indent="0" lvl="0" marL="0" rtl="0" algn="ctr">
              <a:spcBef>
                <a:spcPts val="1000"/>
              </a:spcBef>
              <a:spcAft>
                <a:spcPts val="0"/>
              </a:spcAft>
              <a:buNone/>
            </a:pPr>
            <a:r>
              <a:t/>
            </a:r>
            <a:endParaRPr/>
          </a:p>
        </p:txBody>
      </p:sp>
      <p:sp>
        <p:nvSpPr>
          <p:cNvPr id="210" name="Google Shape;210;g15de6789957_0_43"/>
          <p:cNvSpPr txBox="1"/>
          <p:nvPr>
            <p:ph idx="4" type="body"/>
          </p:nvPr>
        </p:nvSpPr>
        <p:spPr>
          <a:xfrm>
            <a:off x="4237410" y="3813025"/>
            <a:ext cx="3310200" cy="576300"/>
          </a:xfrm>
          <a:prstGeom prst="rect">
            <a:avLst/>
          </a:prstGeom>
        </p:spPr>
        <p:txBody>
          <a:bodyPr anchorCtr="0" anchor="b" bIns="45700" lIns="91425" spcFirstLastPara="1" rIns="91425" wrap="square" tIns="45700">
            <a:noAutofit/>
          </a:bodyPr>
          <a:lstStyle/>
          <a:p>
            <a:pPr indent="0" lvl="0" marL="0" rtl="0" algn="ctr">
              <a:spcBef>
                <a:spcPts val="1000"/>
              </a:spcBef>
              <a:spcAft>
                <a:spcPts val="0"/>
              </a:spcAft>
              <a:buNone/>
            </a:pPr>
            <a:r>
              <a:t/>
            </a:r>
            <a:endParaRPr/>
          </a:p>
        </p:txBody>
      </p:sp>
      <p:sp>
        <p:nvSpPr>
          <p:cNvPr id="211" name="Google Shape;211;g15de6789957_0_43"/>
          <p:cNvSpPr/>
          <p:nvPr>
            <p:ph idx="5" type="pic"/>
          </p:nvPr>
        </p:nvSpPr>
        <p:spPr>
          <a:xfrm>
            <a:off x="4235999" y="2063395"/>
            <a:ext cx="3310200" cy="1535100"/>
          </a:xfrm>
          <a:prstGeom prst="roundRect">
            <a:avLst>
              <a:gd fmla="val 16667" name="adj"/>
            </a:avLst>
          </a:prstGeom>
        </p:spPr>
      </p:sp>
      <p:sp>
        <p:nvSpPr>
          <p:cNvPr id="212" name="Google Shape;212;g15de6789957_0_43"/>
          <p:cNvSpPr txBox="1"/>
          <p:nvPr>
            <p:ph idx="6" type="body"/>
          </p:nvPr>
        </p:nvSpPr>
        <p:spPr>
          <a:xfrm>
            <a:off x="4235999" y="4389286"/>
            <a:ext cx="3310200" cy="985200"/>
          </a:xfrm>
          <a:prstGeom prst="rect">
            <a:avLst/>
          </a:prstGeom>
        </p:spPr>
        <p:txBody>
          <a:bodyPr anchorCtr="0" anchor="t" bIns="45700" lIns="91425" spcFirstLastPara="1" rIns="91425" wrap="square" tIns="45700">
            <a:normAutofit/>
          </a:bodyPr>
          <a:lstStyle/>
          <a:p>
            <a:pPr indent="0" lvl="0" marL="0" rtl="0" algn="ctr">
              <a:spcBef>
                <a:spcPts val="1000"/>
              </a:spcBef>
              <a:spcAft>
                <a:spcPts val="0"/>
              </a:spcAft>
              <a:buNone/>
            </a:pPr>
            <a:r>
              <a:t/>
            </a:r>
            <a:endParaRPr/>
          </a:p>
        </p:txBody>
      </p:sp>
      <p:sp>
        <p:nvSpPr>
          <p:cNvPr id="213" name="Google Shape;213;g15de6789957_0_43"/>
          <p:cNvSpPr txBox="1"/>
          <p:nvPr>
            <p:ph idx="7" type="body"/>
          </p:nvPr>
        </p:nvSpPr>
        <p:spPr>
          <a:xfrm>
            <a:off x="7768944" y="3813025"/>
            <a:ext cx="3310200" cy="576300"/>
          </a:xfrm>
          <a:prstGeom prst="rect">
            <a:avLst/>
          </a:prstGeom>
        </p:spPr>
        <p:txBody>
          <a:bodyPr anchorCtr="0" anchor="b" bIns="45700" lIns="91425" spcFirstLastPara="1" rIns="91425" wrap="square" tIns="45700">
            <a:noAutofit/>
          </a:bodyPr>
          <a:lstStyle/>
          <a:p>
            <a:pPr indent="0" lvl="0" marL="0" rtl="0" algn="ctr">
              <a:spcBef>
                <a:spcPts val="1000"/>
              </a:spcBef>
              <a:spcAft>
                <a:spcPts val="0"/>
              </a:spcAft>
              <a:buNone/>
            </a:pPr>
            <a:r>
              <a:t/>
            </a:r>
            <a:endParaRPr/>
          </a:p>
        </p:txBody>
      </p:sp>
      <p:sp>
        <p:nvSpPr>
          <p:cNvPr id="214" name="Google Shape;214;g15de6789957_0_43"/>
          <p:cNvSpPr/>
          <p:nvPr>
            <p:ph idx="8" type="pic"/>
          </p:nvPr>
        </p:nvSpPr>
        <p:spPr>
          <a:xfrm>
            <a:off x="7768819" y="2063394"/>
            <a:ext cx="3310200" cy="1537200"/>
          </a:xfrm>
          <a:prstGeom prst="roundRect">
            <a:avLst>
              <a:gd fmla="val 16667" name="adj"/>
            </a:avLst>
          </a:prstGeom>
        </p:spPr>
      </p:sp>
      <p:sp>
        <p:nvSpPr>
          <p:cNvPr id="215" name="Google Shape;215;g15de6789957_0_43"/>
          <p:cNvSpPr txBox="1"/>
          <p:nvPr>
            <p:ph idx="9" type="body"/>
          </p:nvPr>
        </p:nvSpPr>
        <p:spPr>
          <a:xfrm>
            <a:off x="7768819" y="4389284"/>
            <a:ext cx="3310200" cy="985200"/>
          </a:xfrm>
          <a:prstGeom prst="rect">
            <a:avLst/>
          </a:prstGeom>
        </p:spPr>
        <p:txBody>
          <a:bodyPr anchorCtr="0" anchor="t" bIns="45700" lIns="91425" spcFirstLastPara="1" rIns="91425" wrap="square" tIns="45700">
            <a:normAutofit/>
          </a:bodyPr>
          <a:lstStyle/>
          <a:p>
            <a:pPr indent="0" lvl="0" marL="0" rtl="0" algn="ctr">
              <a:spcBef>
                <a:spcPts val="100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Evento principal">
  <a:themeElements>
    <a:clrScheme name="Main Event">
      <a:dk1>
        <a:srgbClr val="000000"/>
      </a:dk1>
      <a:lt1>
        <a:srgbClr val="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2022-09-14T03:03:41Z</dcterms:created>
  <dc:creator>Microsoft Office User</dc:creator>
</cp:coreProperties>
</file>